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2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0" r:id="rId2"/>
    <p:sldId id="305" r:id="rId3"/>
    <p:sldId id="329" r:id="rId4"/>
    <p:sldId id="326" r:id="rId5"/>
    <p:sldId id="328" r:id="rId6"/>
    <p:sldId id="327" r:id="rId7"/>
    <p:sldId id="334" r:id="rId8"/>
    <p:sldId id="330" r:id="rId9"/>
    <p:sldId id="335" r:id="rId10"/>
    <p:sldId id="336" r:id="rId11"/>
    <p:sldId id="337" r:id="rId12"/>
    <p:sldId id="332" r:id="rId13"/>
    <p:sldId id="331" r:id="rId14"/>
    <p:sldId id="33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79" autoAdjust="0"/>
  </p:normalViewPr>
  <p:slideViewPr>
    <p:cSldViewPr snapToGrid="0">
      <p:cViewPr varScale="1">
        <p:scale>
          <a:sx n="48" d="100"/>
          <a:sy n="48" d="100"/>
        </p:scale>
        <p:origin x="77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3AB2BA-7D36-4850-BCA2-7E2E6FE53D9E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0D4704-9354-4557-A785-28D39DDC4895}">
      <dgm:prSet phldrT="[Текст]"/>
      <dgm:spPr/>
      <dgm:t>
        <a:bodyPr/>
        <a:lstStyle/>
        <a:p>
          <a:r>
            <a:rPr lang="ru-RU" dirty="0" smtClean="0"/>
            <a:t>Наука (</a:t>
          </a:r>
          <a:r>
            <a:rPr lang="en-US" dirty="0" smtClean="0"/>
            <a:t>Science</a:t>
          </a:r>
          <a:r>
            <a:rPr lang="ru-RU" dirty="0" smtClean="0"/>
            <a:t>)</a:t>
          </a:r>
          <a:endParaRPr lang="ru-RU" dirty="0"/>
        </a:p>
      </dgm:t>
    </dgm:pt>
    <dgm:pt modelId="{2AC73F04-298F-4716-96D4-9C4ABCE0C4FE}" type="parTrans" cxnId="{B5AD8B63-BEF5-4A40-A4D7-B074F1B3FCFB}">
      <dgm:prSet/>
      <dgm:spPr/>
      <dgm:t>
        <a:bodyPr/>
        <a:lstStyle/>
        <a:p>
          <a:endParaRPr lang="ru-RU"/>
        </a:p>
      </dgm:t>
    </dgm:pt>
    <dgm:pt modelId="{AFAF3DFF-80A2-49B8-9D49-83AFA4DE46B5}" type="sibTrans" cxnId="{B5AD8B63-BEF5-4A40-A4D7-B074F1B3FCFB}">
      <dgm:prSet/>
      <dgm:spPr/>
      <dgm:t>
        <a:bodyPr/>
        <a:lstStyle/>
        <a:p>
          <a:endParaRPr lang="ru-RU"/>
        </a:p>
      </dgm:t>
    </dgm:pt>
    <dgm:pt modelId="{9746E401-F84C-43AD-B971-B34CC4B68BC9}">
      <dgm:prSet phldrT="[Текст]"/>
      <dgm:spPr/>
      <dgm:t>
        <a:bodyPr/>
        <a:lstStyle/>
        <a:p>
          <a:r>
            <a:rPr lang="ru-RU" dirty="0" smtClean="0"/>
            <a:t>Измерение времени</a:t>
          </a:r>
          <a:endParaRPr lang="ru-RU" dirty="0"/>
        </a:p>
      </dgm:t>
    </dgm:pt>
    <dgm:pt modelId="{916C3CD0-4697-4F27-9142-189F3D2886B0}" type="parTrans" cxnId="{85DB80BD-9E36-4B78-98AE-826A2EA216AB}">
      <dgm:prSet/>
      <dgm:spPr/>
      <dgm:t>
        <a:bodyPr/>
        <a:lstStyle/>
        <a:p>
          <a:endParaRPr lang="ru-RU"/>
        </a:p>
      </dgm:t>
    </dgm:pt>
    <dgm:pt modelId="{97243B6F-AFBE-453C-867D-BB3DC9831434}" type="sibTrans" cxnId="{85DB80BD-9E36-4B78-98AE-826A2EA216AB}">
      <dgm:prSet/>
      <dgm:spPr/>
      <dgm:t>
        <a:bodyPr/>
        <a:lstStyle/>
        <a:p>
          <a:endParaRPr lang="ru-RU"/>
        </a:p>
      </dgm:t>
    </dgm:pt>
    <dgm:pt modelId="{5788AF63-71AE-4CF9-A04F-693D951E9DD0}">
      <dgm:prSet phldrT="[Текст]"/>
      <dgm:spPr/>
      <dgm:t>
        <a:bodyPr/>
        <a:lstStyle/>
        <a:p>
          <a:r>
            <a:rPr lang="ru-RU" dirty="0" smtClean="0"/>
            <a:t>Технология (</a:t>
          </a:r>
          <a:r>
            <a:rPr lang="en-US" dirty="0" smtClean="0"/>
            <a:t>Technology</a:t>
          </a:r>
          <a:r>
            <a:rPr lang="ru-RU" dirty="0" smtClean="0"/>
            <a:t>)</a:t>
          </a:r>
          <a:endParaRPr lang="ru-RU" dirty="0"/>
        </a:p>
      </dgm:t>
    </dgm:pt>
    <dgm:pt modelId="{A1362B0F-5AF9-4D93-8EED-22F22342068B}" type="parTrans" cxnId="{5DA7CE7D-C6EF-4FA9-9CBC-26F26615DB96}">
      <dgm:prSet/>
      <dgm:spPr/>
      <dgm:t>
        <a:bodyPr/>
        <a:lstStyle/>
        <a:p>
          <a:endParaRPr lang="ru-RU"/>
        </a:p>
      </dgm:t>
    </dgm:pt>
    <dgm:pt modelId="{B1DD12A4-435C-43AC-9D0A-08DAC077F82C}" type="sibTrans" cxnId="{5DA7CE7D-C6EF-4FA9-9CBC-26F26615DB96}">
      <dgm:prSet/>
      <dgm:spPr/>
      <dgm:t>
        <a:bodyPr/>
        <a:lstStyle/>
        <a:p>
          <a:endParaRPr lang="ru-RU"/>
        </a:p>
      </dgm:t>
    </dgm:pt>
    <dgm:pt modelId="{D86F058C-7611-438F-9E0C-13E1E8FA8E3F}">
      <dgm:prSet phldrT="[Текст]"/>
      <dgm:spPr/>
      <dgm:t>
        <a:bodyPr/>
        <a:lstStyle/>
        <a:p>
          <a:r>
            <a:rPr lang="ru-RU" dirty="0" smtClean="0"/>
            <a:t>Установка угла поворота движущих элементов улитки</a:t>
          </a:r>
          <a:endParaRPr lang="ru-RU" dirty="0"/>
        </a:p>
      </dgm:t>
    </dgm:pt>
    <dgm:pt modelId="{C8324F25-A200-4571-A9D5-F8A1D0E8A118}" type="parTrans" cxnId="{9E6CA4F0-7FC0-43FE-B1FC-A7DB77E27722}">
      <dgm:prSet/>
      <dgm:spPr/>
      <dgm:t>
        <a:bodyPr/>
        <a:lstStyle/>
        <a:p>
          <a:endParaRPr lang="ru-RU"/>
        </a:p>
      </dgm:t>
    </dgm:pt>
    <dgm:pt modelId="{6B1B7861-BEE2-4C46-BC25-1E9D8E2DE889}" type="sibTrans" cxnId="{9E6CA4F0-7FC0-43FE-B1FC-A7DB77E27722}">
      <dgm:prSet/>
      <dgm:spPr/>
      <dgm:t>
        <a:bodyPr/>
        <a:lstStyle/>
        <a:p>
          <a:endParaRPr lang="ru-RU"/>
        </a:p>
      </dgm:t>
    </dgm:pt>
    <dgm:pt modelId="{2C8ABFF6-DB96-494E-81D7-28EBFC9439D4}">
      <dgm:prSet phldrT="[Текст]"/>
      <dgm:spPr/>
      <dgm:t>
        <a:bodyPr/>
        <a:lstStyle/>
        <a:p>
          <a:r>
            <a:rPr lang="ru-RU" dirty="0" smtClean="0"/>
            <a:t>Инженерная часть (</a:t>
          </a:r>
          <a:r>
            <a:rPr lang="en-US" dirty="0" smtClean="0"/>
            <a:t>Engineering</a:t>
          </a:r>
          <a:r>
            <a:rPr lang="ru-RU" dirty="0" smtClean="0"/>
            <a:t>)</a:t>
          </a:r>
          <a:endParaRPr lang="ru-RU" dirty="0"/>
        </a:p>
      </dgm:t>
    </dgm:pt>
    <dgm:pt modelId="{5FAC3EB5-FC57-4243-BBD5-7996C3045369}" type="parTrans" cxnId="{A1A2BC59-B688-4BB2-897A-C6054C429135}">
      <dgm:prSet/>
      <dgm:spPr/>
      <dgm:t>
        <a:bodyPr/>
        <a:lstStyle/>
        <a:p>
          <a:endParaRPr lang="ru-RU"/>
        </a:p>
      </dgm:t>
    </dgm:pt>
    <dgm:pt modelId="{3354EA49-4F04-493E-A235-2D07143A0FA1}" type="sibTrans" cxnId="{A1A2BC59-B688-4BB2-897A-C6054C429135}">
      <dgm:prSet/>
      <dgm:spPr/>
      <dgm:t>
        <a:bodyPr/>
        <a:lstStyle/>
        <a:p>
          <a:endParaRPr lang="ru-RU"/>
        </a:p>
      </dgm:t>
    </dgm:pt>
    <dgm:pt modelId="{DC52E067-11E5-4CB8-9C26-957A28448D89}">
      <dgm:prSet phldrT="[Текст]"/>
      <dgm:spPr/>
      <dgm:t>
        <a:bodyPr/>
        <a:lstStyle/>
        <a:p>
          <a:r>
            <a:rPr lang="ru-RU" dirty="0" smtClean="0"/>
            <a:t>Математическая связь между расстоянием, скоростью и временем</a:t>
          </a:r>
          <a:endParaRPr lang="ru-RU" dirty="0"/>
        </a:p>
      </dgm:t>
    </dgm:pt>
    <dgm:pt modelId="{C05DC426-6AEC-4502-B91D-83A04EC07DA2}" type="parTrans" cxnId="{4E807707-0AA6-4779-A7EF-55FCB74E9B9E}">
      <dgm:prSet/>
      <dgm:spPr/>
      <dgm:t>
        <a:bodyPr/>
        <a:lstStyle/>
        <a:p>
          <a:endParaRPr lang="ru-RU"/>
        </a:p>
      </dgm:t>
    </dgm:pt>
    <dgm:pt modelId="{3AC53609-4E57-4884-82B6-A5E1FB98DCC3}" type="sibTrans" cxnId="{4E807707-0AA6-4779-A7EF-55FCB74E9B9E}">
      <dgm:prSet/>
      <dgm:spPr/>
      <dgm:t>
        <a:bodyPr/>
        <a:lstStyle/>
        <a:p>
          <a:endParaRPr lang="ru-RU"/>
        </a:p>
      </dgm:t>
    </dgm:pt>
    <dgm:pt modelId="{A84FD565-4FC7-4A68-A2C3-9A732AEA6DE5}">
      <dgm:prSet phldrT="[Текст]"/>
      <dgm:spPr/>
      <dgm:t>
        <a:bodyPr/>
        <a:lstStyle/>
        <a:p>
          <a:r>
            <a:rPr lang="ru-RU" dirty="0" smtClean="0"/>
            <a:t>Математика</a:t>
          </a:r>
          <a:endParaRPr lang="ru-RU" dirty="0"/>
        </a:p>
      </dgm:t>
    </dgm:pt>
    <dgm:pt modelId="{524C3470-794C-4134-9650-E35624BF2CFD}" type="parTrans" cxnId="{A91B4FF7-58D8-4C1D-800D-4B5E74C7F240}">
      <dgm:prSet/>
      <dgm:spPr/>
      <dgm:t>
        <a:bodyPr/>
        <a:lstStyle/>
        <a:p>
          <a:endParaRPr lang="ru-RU"/>
        </a:p>
      </dgm:t>
    </dgm:pt>
    <dgm:pt modelId="{05B89D64-BFCB-4451-8530-13F0388B164B}" type="sibTrans" cxnId="{A91B4FF7-58D8-4C1D-800D-4B5E74C7F240}">
      <dgm:prSet/>
      <dgm:spPr/>
      <dgm:t>
        <a:bodyPr/>
        <a:lstStyle/>
        <a:p>
          <a:endParaRPr lang="ru-RU"/>
        </a:p>
      </dgm:t>
    </dgm:pt>
    <dgm:pt modelId="{28EFB01B-A135-44F7-A677-02A83D47B368}">
      <dgm:prSet phldrT="[Текст]"/>
      <dgm:spPr/>
      <dgm:t>
        <a:bodyPr/>
        <a:lstStyle/>
        <a:p>
          <a:r>
            <a:rPr lang="ru-RU" dirty="0" smtClean="0"/>
            <a:t>Конструирование ползающей модели с применением положительной инерции 2 сервомоторов</a:t>
          </a:r>
          <a:endParaRPr lang="ru-RU" dirty="0"/>
        </a:p>
      </dgm:t>
    </dgm:pt>
    <dgm:pt modelId="{61C71BF4-9597-452A-A1B2-EC4C817095FB}" type="parTrans" cxnId="{F64EF9AD-5826-46BA-A35D-0C39C86DA4B1}">
      <dgm:prSet/>
      <dgm:spPr/>
      <dgm:t>
        <a:bodyPr/>
        <a:lstStyle/>
        <a:p>
          <a:endParaRPr lang="ru-RU"/>
        </a:p>
      </dgm:t>
    </dgm:pt>
    <dgm:pt modelId="{0B14BCC8-6850-4796-85B2-E69069733013}" type="sibTrans" cxnId="{F64EF9AD-5826-46BA-A35D-0C39C86DA4B1}">
      <dgm:prSet/>
      <dgm:spPr/>
      <dgm:t>
        <a:bodyPr/>
        <a:lstStyle/>
        <a:p>
          <a:endParaRPr lang="ru-RU"/>
        </a:p>
      </dgm:t>
    </dgm:pt>
    <dgm:pt modelId="{B570329D-D0C3-42C8-8066-0365FFE5298D}">
      <dgm:prSet phldrT="[Текст]"/>
      <dgm:spPr/>
      <dgm:t>
        <a:bodyPr/>
        <a:lstStyle/>
        <a:p>
          <a:r>
            <a:rPr lang="ru-RU" dirty="0" smtClean="0"/>
            <a:t>Воображение и расчет в конструировании модели</a:t>
          </a:r>
          <a:endParaRPr lang="ru-RU" dirty="0"/>
        </a:p>
      </dgm:t>
    </dgm:pt>
    <dgm:pt modelId="{D24712C0-27D6-48D0-881C-C77FCCBA4728}" type="parTrans" cxnId="{CB1009B8-AC90-41AA-A9AB-CB4FE615B57F}">
      <dgm:prSet/>
      <dgm:spPr/>
      <dgm:t>
        <a:bodyPr/>
        <a:lstStyle/>
        <a:p>
          <a:endParaRPr lang="ru-RU"/>
        </a:p>
      </dgm:t>
    </dgm:pt>
    <dgm:pt modelId="{6A734AB4-69EF-4115-80AF-7791B0A3913A}" type="sibTrans" cxnId="{CB1009B8-AC90-41AA-A9AB-CB4FE615B57F}">
      <dgm:prSet/>
      <dgm:spPr/>
      <dgm:t>
        <a:bodyPr/>
        <a:lstStyle/>
        <a:p>
          <a:endParaRPr lang="ru-RU"/>
        </a:p>
      </dgm:t>
    </dgm:pt>
    <dgm:pt modelId="{9A4888B3-22AA-49AD-B125-C7A42D280E34}">
      <dgm:prSet phldrT="[Текст]"/>
      <dgm:spPr/>
      <dgm:t>
        <a:bodyPr/>
        <a:lstStyle/>
        <a:p>
          <a:r>
            <a:rPr lang="ru-RU" dirty="0" smtClean="0"/>
            <a:t>Креативная часть (</a:t>
          </a:r>
          <a:r>
            <a:rPr lang="en-US" dirty="0" smtClean="0"/>
            <a:t>Art</a:t>
          </a:r>
          <a:r>
            <a:rPr lang="ru-RU" dirty="0" smtClean="0"/>
            <a:t>)</a:t>
          </a:r>
          <a:endParaRPr lang="ru-RU" dirty="0"/>
        </a:p>
      </dgm:t>
    </dgm:pt>
    <dgm:pt modelId="{A8A6CBE8-5C54-4EB5-9DF7-B8AF698CCA5B}" type="parTrans" cxnId="{8233244C-0C1D-45FB-B1AC-E7F1817EB4E0}">
      <dgm:prSet/>
      <dgm:spPr/>
      <dgm:t>
        <a:bodyPr/>
        <a:lstStyle/>
        <a:p>
          <a:endParaRPr lang="ru-RU"/>
        </a:p>
      </dgm:t>
    </dgm:pt>
    <dgm:pt modelId="{B9331BF6-4E11-4304-B086-357E500C4D81}" type="sibTrans" cxnId="{8233244C-0C1D-45FB-B1AC-E7F1817EB4E0}">
      <dgm:prSet/>
      <dgm:spPr/>
      <dgm:t>
        <a:bodyPr/>
        <a:lstStyle/>
        <a:p>
          <a:endParaRPr lang="ru-RU"/>
        </a:p>
      </dgm:t>
    </dgm:pt>
    <dgm:pt modelId="{7BECEC89-7BFA-4172-989A-2439099FC210}">
      <dgm:prSet phldrT="[Текст]"/>
      <dgm:spPr/>
      <dgm:t>
        <a:bodyPr/>
        <a:lstStyle/>
        <a:p>
          <a:r>
            <a:rPr lang="ru-RU" dirty="0" smtClean="0"/>
            <a:t>Расчет скорости</a:t>
          </a:r>
          <a:endParaRPr lang="ru-RU" dirty="0"/>
        </a:p>
      </dgm:t>
    </dgm:pt>
    <dgm:pt modelId="{42A2BBC6-0333-424E-AC59-A256B3AA51BA}" type="parTrans" cxnId="{BC20EBD2-EE43-4035-AB05-B69BA4C6B920}">
      <dgm:prSet/>
      <dgm:spPr/>
      <dgm:t>
        <a:bodyPr/>
        <a:lstStyle/>
        <a:p>
          <a:endParaRPr lang="ru-RU"/>
        </a:p>
      </dgm:t>
    </dgm:pt>
    <dgm:pt modelId="{BC8C9751-3199-47A4-96C0-33DD173770B7}" type="sibTrans" cxnId="{BC20EBD2-EE43-4035-AB05-B69BA4C6B920}">
      <dgm:prSet/>
      <dgm:spPr/>
      <dgm:t>
        <a:bodyPr/>
        <a:lstStyle/>
        <a:p>
          <a:endParaRPr lang="ru-RU"/>
        </a:p>
      </dgm:t>
    </dgm:pt>
    <dgm:pt modelId="{B8A6E78D-AF61-4249-99D3-CA049FC5764A}">
      <dgm:prSet phldrT="[Текст]"/>
      <dgm:spPr/>
      <dgm:t>
        <a:bodyPr/>
        <a:lstStyle/>
        <a:p>
          <a:r>
            <a:rPr lang="ru-RU" dirty="0" smtClean="0"/>
            <a:t>Трение, через силу и сопротивление</a:t>
          </a:r>
          <a:endParaRPr lang="ru-RU" dirty="0"/>
        </a:p>
      </dgm:t>
    </dgm:pt>
    <dgm:pt modelId="{2B41440C-732C-47EC-9433-33E2494F87A2}" type="parTrans" cxnId="{7E5D3C95-6608-401D-A44C-52156AFA6472}">
      <dgm:prSet/>
      <dgm:spPr/>
      <dgm:t>
        <a:bodyPr/>
        <a:lstStyle/>
        <a:p>
          <a:endParaRPr lang="ru-RU"/>
        </a:p>
      </dgm:t>
    </dgm:pt>
    <dgm:pt modelId="{2C6A818C-31E9-4DBA-93BD-DE4DAC85F2B2}" type="sibTrans" cxnId="{7E5D3C95-6608-401D-A44C-52156AFA6472}">
      <dgm:prSet/>
      <dgm:spPr/>
      <dgm:t>
        <a:bodyPr/>
        <a:lstStyle/>
        <a:p>
          <a:endParaRPr lang="ru-RU"/>
        </a:p>
      </dgm:t>
    </dgm:pt>
    <dgm:pt modelId="{E809D2E9-4C57-4C05-B874-36181E0A2B3B}">
      <dgm:prSet phldrT="[Текст]"/>
      <dgm:spPr/>
      <dgm:t>
        <a:bodyPr/>
        <a:lstStyle/>
        <a:p>
          <a:r>
            <a:rPr lang="ru-RU" dirty="0" smtClean="0"/>
            <a:t>Временные интервалы у сервомоторов</a:t>
          </a:r>
          <a:endParaRPr lang="ru-RU" dirty="0"/>
        </a:p>
      </dgm:t>
    </dgm:pt>
    <dgm:pt modelId="{4557F166-A952-47F7-A752-21BDEB26E4AA}" type="parTrans" cxnId="{21F70061-F8B4-4273-A34B-4200B4EAF321}">
      <dgm:prSet/>
      <dgm:spPr/>
      <dgm:t>
        <a:bodyPr/>
        <a:lstStyle/>
        <a:p>
          <a:endParaRPr lang="ru-RU"/>
        </a:p>
      </dgm:t>
    </dgm:pt>
    <dgm:pt modelId="{3E5A3383-2763-4543-B540-AABEB691B392}" type="sibTrans" cxnId="{21F70061-F8B4-4273-A34B-4200B4EAF321}">
      <dgm:prSet/>
      <dgm:spPr/>
      <dgm:t>
        <a:bodyPr/>
        <a:lstStyle/>
        <a:p>
          <a:endParaRPr lang="ru-RU"/>
        </a:p>
      </dgm:t>
    </dgm:pt>
    <dgm:pt modelId="{8801F5BC-3126-45C9-9B4E-493006F04BBD}" type="pres">
      <dgm:prSet presAssocID="{863AB2BA-7D36-4850-BCA2-7E2E6FE53D9E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017B1F2-D834-4BF8-868A-E1F966D71857}" type="pres">
      <dgm:prSet presAssocID="{440D4704-9354-4557-A785-28D39DDC4895}" presName="parentText1" presStyleLbl="node1" presStyleIdx="0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5C56E6-FF88-4072-B1B6-2245291421F6}" type="pres">
      <dgm:prSet presAssocID="{440D4704-9354-4557-A785-28D39DDC4895}" presName="childText1" presStyleLbl="solidAlignAcc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0DB78-75DF-4A29-97DA-6946758C9307}" type="pres">
      <dgm:prSet presAssocID="{5788AF63-71AE-4CF9-A04F-693D951E9DD0}" presName="parentText2" presStyleLbl="node1" presStyleIdx="1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565FBD-09CA-4BF3-80FC-48663A6DE2B5}" type="pres">
      <dgm:prSet presAssocID="{5788AF63-71AE-4CF9-A04F-693D951E9DD0}" presName="childText2" presStyleLbl="solidAlignAcc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499E6-F6B7-4413-A82A-9527BAAA0247}" type="pres">
      <dgm:prSet presAssocID="{2C8ABFF6-DB96-494E-81D7-28EBFC9439D4}" presName="parentText3" presStyleLbl="node1" presStyleIdx="2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1A605-9AC2-492A-B127-975DCA745543}" type="pres">
      <dgm:prSet presAssocID="{2C8ABFF6-DB96-494E-81D7-28EBFC9439D4}" presName="childText3" presStyleLbl="solidAlignAcc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06802-7F60-4577-8F28-395429F1798E}" type="pres">
      <dgm:prSet presAssocID="{9A4888B3-22AA-49AD-B125-C7A42D280E34}" presName="parentText4" presStyleLbl="node1" presStyleIdx="3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EA753F-305D-4C3D-B39C-BFCC7ECBDA69}" type="pres">
      <dgm:prSet presAssocID="{9A4888B3-22AA-49AD-B125-C7A42D280E34}" presName="childText4" presStyleLbl="solidAlignAcc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5B518-9AF9-4924-A0DA-288719BEC163}" type="pres">
      <dgm:prSet presAssocID="{A84FD565-4FC7-4A68-A2C3-9A732AEA6DE5}" presName="parentText5" presStyleLbl="node1" presStyleIdx="4" presStyleCnt="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F0C36-352A-4D4B-A681-B4CB09EA5AFA}" type="pres">
      <dgm:prSet presAssocID="{A84FD565-4FC7-4A68-A2C3-9A732AEA6DE5}" presName="childText5" presStyleLbl="solidAlignAcc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807707-0AA6-4779-A7EF-55FCB74E9B9E}" srcId="{A84FD565-4FC7-4A68-A2C3-9A732AEA6DE5}" destId="{DC52E067-11E5-4CB8-9C26-957A28448D89}" srcOrd="0" destOrd="0" parTransId="{C05DC426-6AEC-4502-B91D-83A04EC07DA2}" sibTransId="{3AC53609-4E57-4884-82B6-A5E1FB98DCC3}"/>
    <dgm:cxn modelId="{85DB80BD-9E36-4B78-98AE-826A2EA216AB}" srcId="{440D4704-9354-4557-A785-28D39DDC4895}" destId="{9746E401-F84C-43AD-B971-B34CC4B68BC9}" srcOrd="0" destOrd="0" parTransId="{916C3CD0-4697-4F27-9142-189F3D2886B0}" sibTransId="{97243B6F-AFBE-453C-867D-BB3DC9831434}"/>
    <dgm:cxn modelId="{21F70061-F8B4-4273-A34B-4200B4EAF321}" srcId="{5788AF63-71AE-4CF9-A04F-693D951E9DD0}" destId="{E809D2E9-4C57-4C05-B874-36181E0A2B3B}" srcOrd="1" destOrd="0" parTransId="{4557F166-A952-47F7-A752-21BDEB26E4AA}" sibTransId="{3E5A3383-2763-4543-B540-AABEB691B392}"/>
    <dgm:cxn modelId="{63482E7F-BC0E-4C17-8363-AAC2A62EBC6F}" type="presOf" srcId="{9746E401-F84C-43AD-B971-B34CC4B68BC9}" destId="{6C5C56E6-FF88-4072-B1B6-2245291421F6}" srcOrd="0" destOrd="0" presId="urn:microsoft.com/office/officeart/2009/3/layout/IncreasingArrowsProcess"/>
    <dgm:cxn modelId="{B912A598-DE2B-4BA6-8227-8FE377978732}" type="presOf" srcId="{9A4888B3-22AA-49AD-B125-C7A42D280E34}" destId="{C5706802-7F60-4577-8F28-395429F1798E}" srcOrd="0" destOrd="0" presId="urn:microsoft.com/office/officeart/2009/3/layout/IncreasingArrowsProcess"/>
    <dgm:cxn modelId="{6CF71F74-B68A-4480-8EA7-91B605DE1823}" type="presOf" srcId="{DC52E067-11E5-4CB8-9C26-957A28448D89}" destId="{195F0C36-352A-4D4B-A681-B4CB09EA5AFA}" srcOrd="0" destOrd="0" presId="urn:microsoft.com/office/officeart/2009/3/layout/IncreasingArrowsProcess"/>
    <dgm:cxn modelId="{FCE1BCFB-D638-418F-B40D-A7494EE24581}" type="presOf" srcId="{28EFB01B-A135-44F7-A677-02A83D47B368}" destId="{7BC1A605-9AC2-492A-B127-975DCA745543}" srcOrd="0" destOrd="0" presId="urn:microsoft.com/office/officeart/2009/3/layout/IncreasingArrowsProcess"/>
    <dgm:cxn modelId="{A91B4FF7-58D8-4C1D-800D-4B5E74C7F240}" srcId="{863AB2BA-7D36-4850-BCA2-7E2E6FE53D9E}" destId="{A84FD565-4FC7-4A68-A2C3-9A732AEA6DE5}" srcOrd="4" destOrd="0" parTransId="{524C3470-794C-4134-9650-E35624BF2CFD}" sibTransId="{05B89D64-BFCB-4451-8530-13F0388B164B}"/>
    <dgm:cxn modelId="{B603BD9B-EB29-4D5B-8126-E735F3749ECB}" type="presOf" srcId="{A84FD565-4FC7-4A68-A2C3-9A732AEA6DE5}" destId="{71B5B518-9AF9-4924-A0DA-288719BEC163}" srcOrd="0" destOrd="0" presId="urn:microsoft.com/office/officeart/2009/3/layout/IncreasingArrowsProcess"/>
    <dgm:cxn modelId="{B5AD8B63-BEF5-4A40-A4D7-B074F1B3FCFB}" srcId="{863AB2BA-7D36-4850-BCA2-7E2E6FE53D9E}" destId="{440D4704-9354-4557-A785-28D39DDC4895}" srcOrd="0" destOrd="0" parTransId="{2AC73F04-298F-4716-96D4-9C4ABCE0C4FE}" sibTransId="{AFAF3DFF-80A2-49B8-9D49-83AFA4DE46B5}"/>
    <dgm:cxn modelId="{EC062F23-F4B8-450C-B94B-E93E1B0B1F4B}" type="presOf" srcId="{5788AF63-71AE-4CF9-A04F-693D951E9DD0}" destId="{5B10DB78-75DF-4A29-97DA-6946758C9307}" srcOrd="0" destOrd="0" presId="urn:microsoft.com/office/officeart/2009/3/layout/IncreasingArrowsProcess"/>
    <dgm:cxn modelId="{B2F9D302-5891-4259-8F5F-F9B795418937}" type="presOf" srcId="{B8A6E78D-AF61-4249-99D3-CA049FC5764A}" destId="{6C5C56E6-FF88-4072-B1B6-2245291421F6}" srcOrd="0" destOrd="2" presId="urn:microsoft.com/office/officeart/2009/3/layout/IncreasingArrowsProcess"/>
    <dgm:cxn modelId="{0177459E-E92E-4AF8-8E7F-944EC7438403}" type="presOf" srcId="{7BECEC89-7BFA-4172-989A-2439099FC210}" destId="{6C5C56E6-FF88-4072-B1B6-2245291421F6}" srcOrd="0" destOrd="1" presId="urn:microsoft.com/office/officeart/2009/3/layout/IncreasingArrowsProcess"/>
    <dgm:cxn modelId="{A1A2BC59-B688-4BB2-897A-C6054C429135}" srcId="{863AB2BA-7D36-4850-BCA2-7E2E6FE53D9E}" destId="{2C8ABFF6-DB96-494E-81D7-28EBFC9439D4}" srcOrd="2" destOrd="0" parTransId="{5FAC3EB5-FC57-4243-BBD5-7996C3045369}" sibTransId="{3354EA49-4F04-493E-A235-2D07143A0FA1}"/>
    <dgm:cxn modelId="{5DA7CE7D-C6EF-4FA9-9CBC-26F26615DB96}" srcId="{863AB2BA-7D36-4850-BCA2-7E2E6FE53D9E}" destId="{5788AF63-71AE-4CF9-A04F-693D951E9DD0}" srcOrd="1" destOrd="0" parTransId="{A1362B0F-5AF9-4D93-8EED-22F22342068B}" sibTransId="{B1DD12A4-435C-43AC-9D0A-08DAC077F82C}"/>
    <dgm:cxn modelId="{CB1009B8-AC90-41AA-A9AB-CB4FE615B57F}" srcId="{9A4888B3-22AA-49AD-B125-C7A42D280E34}" destId="{B570329D-D0C3-42C8-8066-0365FFE5298D}" srcOrd="0" destOrd="0" parTransId="{D24712C0-27D6-48D0-881C-C77FCCBA4728}" sibTransId="{6A734AB4-69EF-4115-80AF-7791B0A3913A}"/>
    <dgm:cxn modelId="{9E6CA4F0-7FC0-43FE-B1FC-A7DB77E27722}" srcId="{5788AF63-71AE-4CF9-A04F-693D951E9DD0}" destId="{D86F058C-7611-438F-9E0C-13E1E8FA8E3F}" srcOrd="0" destOrd="0" parTransId="{C8324F25-A200-4571-A9D5-F8A1D0E8A118}" sibTransId="{6B1B7861-BEE2-4C46-BC25-1E9D8E2DE889}"/>
    <dgm:cxn modelId="{8233244C-0C1D-45FB-B1AC-E7F1817EB4E0}" srcId="{863AB2BA-7D36-4850-BCA2-7E2E6FE53D9E}" destId="{9A4888B3-22AA-49AD-B125-C7A42D280E34}" srcOrd="3" destOrd="0" parTransId="{A8A6CBE8-5C54-4EB5-9DF7-B8AF698CCA5B}" sibTransId="{B9331BF6-4E11-4304-B086-357E500C4D81}"/>
    <dgm:cxn modelId="{0ACC3E69-D8E4-437E-9C1E-A3CD8C4A7F88}" type="presOf" srcId="{2C8ABFF6-DB96-494E-81D7-28EBFC9439D4}" destId="{D2D499E6-F6B7-4413-A82A-9527BAAA0247}" srcOrd="0" destOrd="0" presId="urn:microsoft.com/office/officeart/2009/3/layout/IncreasingArrowsProcess"/>
    <dgm:cxn modelId="{CC37ACF0-BCB4-4178-8C88-EBF0632A5102}" type="presOf" srcId="{E809D2E9-4C57-4C05-B874-36181E0A2B3B}" destId="{87565FBD-09CA-4BF3-80FC-48663A6DE2B5}" srcOrd="0" destOrd="1" presId="urn:microsoft.com/office/officeart/2009/3/layout/IncreasingArrowsProcess"/>
    <dgm:cxn modelId="{3CB46A5E-5A13-404F-A1EE-4FC9060DA9E1}" type="presOf" srcId="{D86F058C-7611-438F-9E0C-13E1E8FA8E3F}" destId="{87565FBD-09CA-4BF3-80FC-48663A6DE2B5}" srcOrd="0" destOrd="0" presId="urn:microsoft.com/office/officeart/2009/3/layout/IncreasingArrowsProcess"/>
    <dgm:cxn modelId="{68DF6588-0B8B-4721-854D-AFB4F1B0277D}" type="presOf" srcId="{440D4704-9354-4557-A785-28D39DDC4895}" destId="{5017B1F2-D834-4BF8-868A-E1F966D71857}" srcOrd="0" destOrd="0" presId="urn:microsoft.com/office/officeart/2009/3/layout/IncreasingArrowsProcess"/>
    <dgm:cxn modelId="{7E5D3C95-6608-401D-A44C-52156AFA6472}" srcId="{440D4704-9354-4557-A785-28D39DDC4895}" destId="{B8A6E78D-AF61-4249-99D3-CA049FC5764A}" srcOrd="2" destOrd="0" parTransId="{2B41440C-732C-47EC-9433-33E2494F87A2}" sibTransId="{2C6A818C-31E9-4DBA-93BD-DE4DAC85F2B2}"/>
    <dgm:cxn modelId="{8683375F-023D-4BF4-9A1D-DCDD8A46A90D}" type="presOf" srcId="{B570329D-D0C3-42C8-8066-0365FFE5298D}" destId="{E7EA753F-305D-4C3D-B39C-BFCC7ECBDA69}" srcOrd="0" destOrd="0" presId="urn:microsoft.com/office/officeart/2009/3/layout/IncreasingArrowsProcess"/>
    <dgm:cxn modelId="{F64EF9AD-5826-46BA-A35D-0C39C86DA4B1}" srcId="{2C8ABFF6-DB96-494E-81D7-28EBFC9439D4}" destId="{28EFB01B-A135-44F7-A677-02A83D47B368}" srcOrd="0" destOrd="0" parTransId="{61C71BF4-9597-452A-A1B2-EC4C817095FB}" sibTransId="{0B14BCC8-6850-4796-85B2-E69069733013}"/>
    <dgm:cxn modelId="{33C33D87-B17E-47C5-A61A-88C27C68482C}" type="presOf" srcId="{863AB2BA-7D36-4850-BCA2-7E2E6FE53D9E}" destId="{8801F5BC-3126-45C9-9B4E-493006F04BBD}" srcOrd="0" destOrd="0" presId="urn:microsoft.com/office/officeart/2009/3/layout/IncreasingArrowsProcess"/>
    <dgm:cxn modelId="{BC20EBD2-EE43-4035-AB05-B69BA4C6B920}" srcId="{440D4704-9354-4557-A785-28D39DDC4895}" destId="{7BECEC89-7BFA-4172-989A-2439099FC210}" srcOrd="1" destOrd="0" parTransId="{42A2BBC6-0333-424E-AC59-A256B3AA51BA}" sibTransId="{BC8C9751-3199-47A4-96C0-33DD173770B7}"/>
    <dgm:cxn modelId="{A6036426-6FA7-41CD-8A35-8A98C1D004E7}" type="presParOf" srcId="{8801F5BC-3126-45C9-9B4E-493006F04BBD}" destId="{5017B1F2-D834-4BF8-868A-E1F966D71857}" srcOrd="0" destOrd="0" presId="urn:microsoft.com/office/officeart/2009/3/layout/IncreasingArrowsProcess"/>
    <dgm:cxn modelId="{B7F0E3EC-DAF5-4DE7-989F-6D15101D8BD7}" type="presParOf" srcId="{8801F5BC-3126-45C9-9B4E-493006F04BBD}" destId="{6C5C56E6-FF88-4072-B1B6-2245291421F6}" srcOrd="1" destOrd="0" presId="urn:microsoft.com/office/officeart/2009/3/layout/IncreasingArrowsProcess"/>
    <dgm:cxn modelId="{22B757B3-6829-459C-94D1-B9D4B2DC69BA}" type="presParOf" srcId="{8801F5BC-3126-45C9-9B4E-493006F04BBD}" destId="{5B10DB78-75DF-4A29-97DA-6946758C9307}" srcOrd="2" destOrd="0" presId="urn:microsoft.com/office/officeart/2009/3/layout/IncreasingArrowsProcess"/>
    <dgm:cxn modelId="{4A6C7B41-4758-48AC-AA68-37EB11C4EC3B}" type="presParOf" srcId="{8801F5BC-3126-45C9-9B4E-493006F04BBD}" destId="{87565FBD-09CA-4BF3-80FC-48663A6DE2B5}" srcOrd="3" destOrd="0" presId="urn:microsoft.com/office/officeart/2009/3/layout/IncreasingArrowsProcess"/>
    <dgm:cxn modelId="{B0FFFA8D-FCE2-42B7-9813-14D6910850FD}" type="presParOf" srcId="{8801F5BC-3126-45C9-9B4E-493006F04BBD}" destId="{D2D499E6-F6B7-4413-A82A-9527BAAA0247}" srcOrd="4" destOrd="0" presId="urn:microsoft.com/office/officeart/2009/3/layout/IncreasingArrowsProcess"/>
    <dgm:cxn modelId="{D8A7B4B3-036A-495A-AF13-DED17C2083F6}" type="presParOf" srcId="{8801F5BC-3126-45C9-9B4E-493006F04BBD}" destId="{7BC1A605-9AC2-492A-B127-975DCA745543}" srcOrd="5" destOrd="0" presId="urn:microsoft.com/office/officeart/2009/3/layout/IncreasingArrowsProcess"/>
    <dgm:cxn modelId="{4FA13749-610E-4AA3-A660-F6D48D7D653F}" type="presParOf" srcId="{8801F5BC-3126-45C9-9B4E-493006F04BBD}" destId="{C5706802-7F60-4577-8F28-395429F1798E}" srcOrd="6" destOrd="0" presId="urn:microsoft.com/office/officeart/2009/3/layout/IncreasingArrowsProcess"/>
    <dgm:cxn modelId="{5EBDF513-8DBF-43C6-83C2-F89C6706C2AA}" type="presParOf" srcId="{8801F5BC-3126-45C9-9B4E-493006F04BBD}" destId="{E7EA753F-305D-4C3D-B39C-BFCC7ECBDA69}" srcOrd="7" destOrd="0" presId="urn:microsoft.com/office/officeart/2009/3/layout/IncreasingArrowsProcess"/>
    <dgm:cxn modelId="{D35B73FC-58C1-4FFA-85F6-2EA5B3D096CB}" type="presParOf" srcId="{8801F5BC-3126-45C9-9B4E-493006F04BBD}" destId="{71B5B518-9AF9-4924-A0DA-288719BEC163}" srcOrd="8" destOrd="0" presId="urn:microsoft.com/office/officeart/2009/3/layout/IncreasingArrowsProcess"/>
    <dgm:cxn modelId="{8E3C7FC8-E04C-4262-8B75-401FA3446179}" type="presParOf" srcId="{8801F5BC-3126-45C9-9B4E-493006F04BBD}" destId="{195F0C36-352A-4D4B-A681-B4CB09EA5AFA}" srcOrd="9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F1A2FE-830C-4B4C-ACD2-10C0C1547D5E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</dgm:pt>
    <dgm:pt modelId="{553A034E-ECCF-4F66-AAC7-2FBB7181E181}">
      <dgm:prSet phldrT="[Текст]"/>
      <dgm:spPr/>
      <dgm:t>
        <a:bodyPr/>
        <a:lstStyle/>
        <a:p>
          <a:r>
            <a:rPr lang="ru-RU" dirty="0" smtClean="0"/>
            <a:t>17 </a:t>
          </a:r>
          <a:r>
            <a:rPr lang="en-US" dirty="0" smtClean="0"/>
            <a:t>STEAM </a:t>
          </a:r>
          <a:r>
            <a:rPr lang="ru-RU" dirty="0" smtClean="0"/>
            <a:t>проектов</a:t>
          </a:r>
          <a:endParaRPr lang="ru-RU" dirty="0"/>
        </a:p>
      </dgm:t>
    </dgm:pt>
    <dgm:pt modelId="{21D34333-05D3-4548-B4CE-35BF8AAC0F0C}" type="parTrans" cxnId="{80B791D4-27C8-4F61-95F1-1D6673C69173}">
      <dgm:prSet/>
      <dgm:spPr/>
      <dgm:t>
        <a:bodyPr/>
        <a:lstStyle/>
        <a:p>
          <a:endParaRPr lang="ru-RU"/>
        </a:p>
      </dgm:t>
    </dgm:pt>
    <dgm:pt modelId="{8F7CA386-4E43-4EE2-8514-C729E352FC3A}" type="sibTrans" cxnId="{80B791D4-27C8-4F61-95F1-1D6673C69173}">
      <dgm:prSet/>
      <dgm:spPr/>
      <dgm:t>
        <a:bodyPr/>
        <a:lstStyle/>
        <a:p>
          <a:endParaRPr lang="ru-RU"/>
        </a:p>
      </dgm:t>
    </dgm:pt>
    <dgm:pt modelId="{7991D9A4-12C7-41C0-92C2-734074336091}">
      <dgm:prSet phldrT="[Текст]"/>
      <dgm:spPr/>
      <dgm:t>
        <a:bodyPr/>
        <a:lstStyle/>
        <a:p>
          <a:r>
            <a:rPr lang="ru-RU" dirty="0" smtClean="0"/>
            <a:t>Содержание</a:t>
          </a:r>
          <a:endParaRPr lang="ru-RU" dirty="0"/>
        </a:p>
      </dgm:t>
    </dgm:pt>
    <dgm:pt modelId="{3E3A0D4A-5F97-4363-A061-FC05A21C3C8F}" type="parTrans" cxnId="{D36D01D9-16CA-4F5F-8533-BE2C3B569DA9}">
      <dgm:prSet/>
      <dgm:spPr/>
      <dgm:t>
        <a:bodyPr/>
        <a:lstStyle/>
        <a:p>
          <a:endParaRPr lang="ru-RU"/>
        </a:p>
      </dgm:t>
    </dgm:pt>
    <dgm:pt modelId="{3519B452-42E5-4C9F-B2CA-2F24D7C0D85C}" type="sibTrans" cxnId="{D36D01D9-16CA-4F5F-8533-BE2C3B569DA9}">
      <dgm:prSet/>
      <dgm:spPr/>
      <dgm:t>
        <a:bodyPr/>
        <a:lstStyle/>
        <a:p>
          <a:endParaRPr lang="ru-RU"/>
        </a:p>
      </dgm:t>
    </dgm:pt>
    <dgm:pt modelId="{8C76470A-C5D0-4DA5-A78F-B88443E206D8}">
      <dgm:prSet phldrT="[Текст]"/>
      <dgm:spPr/>
      <dgm:t>
        <a:bodyPr/>
        <a:lstStyle/>
        <a:p>
          <a:r>
            <a:rPr lang="ru-RU" dirty="0" smtClean="0"/>
            <a:t>Уровни образования</a:t>
          </a:r>
          <a:endParaRPr lang="ru-RU" dirty="0"/>
        </a:p>
      </dgm:t>
    </dgm:pt>
    <dgm:pt modelId="{8A750DE1-C7AD-44D1-A106-BD802EEC32B9}" type="parTrans" cxnId="{B9CEE443-FFAA-44C6-943C-3F47B8C8A915}">
      <dgm:prSet/>
      <dgm:spPr/>
      <dgm:t>
        <a:bodyPr/>
        <a:lstStyle/>
        <a:p>
          <a:endParaRPr lang="ru-RU"/>
        </a:p>
      </dgm:t>
    </dgm:pt>
    <dgm:pt modelId="{FDAF963B-18E7-46AF-A93C-351AFECA941A}" type="sibTrans" cxnId="{B9CEE443-FFAA-44C6-943C-3F47B8C8A915}">
      <dgm:prSet/>
      <dgm:spPr/>
      <dgm:t>
        <a:bodyPr/>
        <a:lstStyle/>
        <a:p>
          <a:endParaRPr lang="ru-RU"/>
        </a:p>
      </dgm:t>
    </dgm:pt>
    <dgm:pt modelId="{CDBE5697-6E8F-4410-B7E5-D032CADD3EF1}">
      <dgm:prSet phldrT="[Текст]"/>
      <dgm:spPr/>
      <dgm:t>
        <a:bodyPr/>
        <a:lstStyle/>
        <a:p>
          <a:r>
            <a:rPr lang="ru-RU" dirty="0" smtClean="0"/>
            <a:t>Оформление</a:t>
          </a:r>
          <a:endParaRPr lang="ru-RU" dirty="0"/>
        </a:p>
      </dgm:t>
    </dgm:pt>
    <dgm:pt modelId="{4E5C0807-3A1C-4805-94ED-3092CDC9ADF9}" type="parTrans" cxnId="{5B138F61-C5A8-4474-A5CE-4574CD06F797}">
      <dgm:prSet/>
      <dgm:spPr/>
      <dgm:t>
        <a:bodyPr/>
        <a:lstStyle/>
        <a:p>
          <a:endParaRPr lang="ru-RU"/>
        </a:p>
      </dgm:t>
    </dgm:pt>
    <dgm:pt modelId="{3465EFF5-62A2-4E68-B963-EE35EA1593F3}" type="sibTrans" cxnId="{5B138F61-C5A8-4474-A5CE-4574CD06F797}">
      <dgm:prSet/>
      <dgm:spPr/>
      <dgm:t>
        <a:bodyPr/>
        <a:lstStyle/>
        <a:p>
          <a:endParaRPr lang="ru-RU"/>
        </a:p>
      </dgm:t>
    </dgm:pt>
    <dgm:pt modelId="{74FBA4B9-A3B5-4BCB-9AFF-B11FA1942840}">
      <dgm:prSet phldrT="[Текст]"/>
      <dgm:spPr/>
      <dgm:t>
        <a:bodyPr/>
        <a:lstStyle/>
        <a:p>
          <a:r>
            <a:rPr lang="ru-RU" dirty="0" smtClean="0"/>
            <a:t>Поэтапный ввод в среду программирования</a:t>
          </a:r>
          <a:endParaRPr lang="ru-RU" dirty="0"/>
        </a:p>
      </dgm:t>
    </dgm:pt>
    <dgm:pt modelId="{0828D112-6C03-4CA6-81BB-39EAE5F76B63}" type="parTrans" cxnId="{DC73E65B-7498-4BB1-854B-24AF187B5EDD}">
      <dgm:prSet/>
      <dgm:spPr/>
      <dgm:t>
        <a:bodyPr/>
        <a:lstStyle/>
        <a:p>
          <a:endParaRPr lang="ru-RU"/>
        </a:p>
      </dgm:t>
    </dgm:pt>
    <dgm:pt modelId="{C16FF73B-DDD9-44B3-897E-6E02E169ECE4}" type="sibTrans" cxnId="{DC73E65B-7498-4BB1-854B-24AF187B5EDD}">
      <dgm:prSet/>
      <dgm:spPr/>
      <dgm:t>
        <a:bodyPr/>
        <a:lstStyle/>
        <a:p>
          <a:endParaRPr lang="ru-RU"/>
        </a:p>
      </dgm:t>
    </dgm:pt>
    <dgm:pt modelId="{9BA8D684-6499-4340-86FE-143B2345A6EA}">
      <dgm:prSet phldrT="[Текст]"/>
      <dgm:spPr/>
      <dgm:t>
        <a:bodyPr/>
        <a:lstStyle/>
        <a:p>
          <a:r>
            <a:rPr lang="ru-RU" dirty="0" smtClean="0"/>
            <a:t>Иллюстрированные инструкции сборки</a:t>
          </a:r>
          <a:endParaRPr lang="ru-RU" dirty="0"/>
        </a:p>
      </dgm:t>
    </dgm:pt>
    <dgm:pt modelId="{E7FAFDFA-1713-4521-8960-41B058C96B61}" type="parTrans" cxnId="{C5C10922-7761-43A9-9768-490A9DB9125C}">
      <dgm:prSet/>
      <dgm:spPr/>
      <dgm:t>
        <a:bodyPr/>
        <a:lstStyle/>
        <a:p>
          <a:endParaRPr lang="ru-RU"/>
        </a:p>
      </dgm:t>
    </dgm:pt>
    <dgm:pt modelId="{7E152B2E-A412-4718-B721-17FF458C74AC}" type="sibTrans" cxnId="{C5C10922-7761-43A9-9768-490A9DB9125C}">
      <dgm:prSet/>
      <dgm:spPr/>
      <dgm:t>
        <a:bodyPr/>
        <a:lstStyle/>
        <a:p>
          <a:endParaRPr lang="ru-RU"/>
        </a:p>
      </dgm:t>
    </dgm:pt>
    <dgm:pt modelId="{D06F6797-48EF-48F3-9B06-87982EC0810D}">
      <dgm:prSet phldrT="[Текст]"/>
      <dgm:spPr/>
      <dgm:t>
        <a:bodyPr/>
        <a:lstStyle/>
        <a:p>
          <a:r>
            <a:rPr lang="ru-RU" dirty="0" smtClean="0"/>
            <a:t>Развитие </a:t>
          </a:r>
          <a:r>
            <a:rPr lang="ru-RU" dirty="0" err="1" smtClean="0"/>
            <a:t>метапредметных</a:t>
          </a:r>
          <a:r>
            <a:rPr lang="ru-RU" dirty="0" smtClean="0"/>
            <a:t> навыков</a:t>
          </a:r>
          <a:endParaRPr lang="ru-RU" dirty="0"/>
        </a:p>
      </dgm:t>
    </dgm:pt>
    <dgm:pt modelId="{47F25FE3-5716-4683-989D-E5B816459FEB}" type="parTrans" cxnId="{5F0BEA6F-B387-47C7-B5E3-53FA4BACDF6D}">
      <dgm:prSet/>
      <dgm:spPr/>
      <dgm:t>
        <a:bodyPr/>
        <a:lstStyle/>
        <a:p>
          <a:endParaRPr lang="ru-RU"/>
        </a:p>
      </dgm:t>
    </dgm:pt>
    <dgm:pt modelId="{8CAFAC33-95FA-46C3-92C2-97DEF973A1DE}" type="sibTrans" cxnId="{5F0BEA6F-B387-47C7-B5E3-53FA4BACDF6D}">
      <dgm:prSet/>
      <dgm:spPr/>
      <dgm:t>
        <a:bodyPr/>
        <a:lstStyle/>
        <a:p>
          <a:endParaRPr lang="ru-RU"/>
        </a:p>
      </dgm:t>
    </dgm:pt>
    <dgm:pt modelId="{6FC49135-4EEC-464B-817A-C6C59FB2819A}">
      <dgm:prSet phldrT="[Текст]"/>
      <dgm:spPr/>
      <dgm:t>
        <a:bodyPr/>
        <a:lstStyle/>
        <a:p>
          <a:r>
            <a:rPr lang="ru-RU" dirty="0" smtClean="0"/>
            <a:t>Крупные животные и их органы чувств</a:t>
          </a:r>
          <a:endParaRPr lang="ru-RU" dirty="0"/>
        </a:p>
      </dgm:t>
    </dgm:pt>
    <dgm:pt modelId="{89F4A118-6ADF-4BAA-9400-330BEA2883D1}" type="parTrans" cxnId="{E9B3E81F-6500-466B-AF03-5A0D9012A192}">
      <dgm:prSet/>
      <dgm:spPr/>
      <dgm:t>
        <a:bodyPr/>
        <a:lstStyle/>
        <a:p>
          <a:endParaRPr lang="ru-RU"/>
        </a:p>
      </dgm:t>
    </dgm:pt>
    <dgm:pt modelId="{4C396B53-24A2-49A6-A534-612C86E01A65}" type="sibTrans" cxnId="{E9B3E81F-6500-466B-AF03-5A0D9012A192}">
      <dgm:prSet/>
      <dgm:spPr/>
      <dgm:t>
        <a:bodyPr/>
        <a:lstStyle/>
        <a:p>
          <a:endParaRPr lang="ru-RU"/>
        </a:p>
      </dgm:t>
    </dgm:pt>
    <dgm:pt modelId="{E4278DF2-B1A4-42C6-8709-718DE1BBCA0B}">
      <dgm:prSet phldrT="[Текст]"/>
      <dgm:spPr/>
      <dgm:t>
        <a:bodyPr/>
        <a:lstStyle/>
        <a:p>
          <a:r>
            <a:rPr lang="ru-RU" dirty="0" smtClean="0"/>
            <a:t>Модели птиц и насекомых</a:t>
          </a:r>
          <a:endParaRPr lang="ru-RU" dirty="0"/>
        </a:p>
      </dgm:t>
    </dgm:pt>
    <dgm:pt modelId="{2FA96BC7-1E1F-48C6-8653-1D2F1FF65A44}" type="parTrans" cxnId="{B4452296-504D-42FD-96E6-0F76E7E174AF}">
      <dgm:prSet/>
      <dgm:spPr/>
      <dgm:t>
        <a:bodyPr/>
        <a:lstStyle/>
        <a:p>
          <a:endParaRPr lang="ru-RU"/>
        </a:p>
      </dgm:t>
    </dgm:pt>
    <dgm:pt modelId="{3711160F-01D6-48A8-8F30-D4BC09ACCBCC}" type="sibTrans" cxnId="{B4452296-504D-42FD-96E6-0F76E7E174AF}">
      <dgm:prSet/>
      <dgm:spPr/>
      <dgm:t>
        <a:bodyPr/>
        <a:lstStyle/>
        <a:p>
          <a:endParaRPr lang="ru-RU"/>
        </a:p>
      </dgm:t>
    </dgm:pt>
    <dgm:pt modelId="{46FE4227-A199-4990-8638-BD63505092D3}">
      <dgm:prSet phldrT="[Текст]"/>
      <dgm:spPr/>
      <dgm:t>
        <a:bodyPr/>
        <a:lstStyle/>
        <a:p>
          <a:r>
            <a:rPr lang="ru-RU" dirty="0" smtClean="0"/>
            <a:t>Модели рептилий и пресмыкающихся</a:t>
          </a:r>
          <a:endParaRPr lang="ru-RU" dirty="0"/>
        </a:p>
      </dgm:t>
    </dgm:pt>
    <dgm:pt modelId="{1E5EE28A-9F45-4F53-900B-33ED272A2575}" type="parTrans" cxnId="{72310BB3-CD11-4305-9EAF-9C22768A300B}">
      <dgm:prSet/>
      <dgm:spPr/>
      <dgm:t>
        <a:bodyPr/>
        <a:lstStyle/>
        <a:p>
          <a:endParaRPr lang="ru-RU"/>
        </a:p>
      </dgm:t>
    </dgm:pt>
    <dgm:pt modelId="{6320EF61-3D10-42AA-B9DC-B0C2577B5C8D}" type="sibTrans" cxnId="{72310BB3-CD11-4305-9EAF-9C22768A300B}">
      <dgm:prSet/>
      <dgm:spPr/>
      <dgm:t>
        <a:bodyPr/>
        <a:lstStyle/>
        <a:p>
          <a:endParaRPr lang="ru-RU"/>
        </a:p>
      </dgm:t>
    </dgm:pt>
    <dgm:pt modelId="{AD8A1854-451A-40F3-B4C7-FA3047B0EF34}">
      <dgm:prSet phldrT="[Текст]"/>
      <dgm:spPr/>
      <dgm:t>
        <a:bodyPr/>
        <a:lstStyle/>
        <a:p>
          <a:r>
            <a:rPr lang="ru-RU" dirty="0" smtClean="0"/>
            <a:t>Уникальная визуальная среда программирования</a:t>
          </a:r>
          <a:endParaRPr lang="ru-RU" dirty="0"/>
        </a:p>
      </dgm:t>
    </dgm:pt>
    <dgm:pt modelId="{75B5218C-4520-4B73-9EF5-6913A75998D3}" type="parTrans" cxnId="{3E3B87BB-D377-45D9-ADC7-F87FC97131CD}">
      <dgm:prSet/>
      <dgm:spPr/>
      <dgm:t>
        <a:bodyPr/>
        <a:lstStyle/>
        <a:p>
          <a:endParaRPr lang="ru-RU"/>
        </a:p>
      </dgm:t>
    </dgm:pt>
    <dgm:pt modelId="{6F733472-A032-41CA-B6B1-52AC5246CBED}" type="sibTrans" cxnId="{3E3B87BB-D377-45D9-ADC7-F87FC97131CD}">
      <dgm:prSet/>
      <dgm:spPr/>
      <dgm:t>
        <a:bodyPr/>
        <a:lstStyle/>
        <a:p>
          <a:endParaRPr lang="ru-RU"/>
        </a:p>
      </dgm:t>
    </dgm:pt>
    <dgm:pt modelId="{D6D77A50-A176-4EB1-AF0F-92DC2A0508F9}">
      <dgm:prSet phldrT="[Текст]"/>
      <dgm:spPr/>
      <dgm:t>
        <a:bodyPr/>
        <a:lstStyle/>
        <a:p>
          <a:r>
            <a:rPr lang="ru-RU" dirty="0" smtClean="0"/>
            <a:t>Подробная методика ведения проекта</a:t>
          </a:r>
          <a:endParaRPr lang="ru-RU" dirty="0"/>
        </a:p>
      </dgm:t>
    </dgm:pt>
    <dgm:pt modelId="{2AF64770-6951-4B47-882D-5EEE1ED9F8AD}" type="parTrans" cxnId="{7A11AF1B-01BD-4EB6-B3EA-D7AC6AFA5A24}">
      <dgm:prSet/>
      <dgm:spPr/>
      <dgm:t>
        <a:bodyPr/>
        <a:lstStyle/>
        <a:p>
          <a:endParaRPr lang="ru-RU"/>
        </a:p>
      </dgm:t>
    </dgm:pt>
    <dgm:pt modelId="{0888C831-0F33-45CD-A258-6CDF4B139CE0}" type="sibTrans" cxnId="{7A11AF1B-01BD-4EB6-B3EA-D7AC6AFA5A24}">
      <dgm:prSet/>
      <dgm:spPr/>
      <dgm:t>
        <a:bodyPr/>
        <a:lstStyle/>
        <a:p>
          <a:endParaRPr lang="ru-RU"/>
        </a:p>
      </dgm:t>
    </dgm:pt>
    <dgm:pt modelId="{AF838442-4858-4078-BFDC-0BBE958BD43A}">
      <dgm:prSet phldrT="[Текст]"/>
      <dgm:spPr/>
      <dgm:t>
        <a:bodyPr/>
        <a:lstStyle/>
        <a:p>
          <a:r>
            <a:rPr lang="ru-RU" dirty="0" smtClean="0"/>
            <a:t>Дополнительное образование</a:t>
          </a:r>
          <a:endParaRPr lang="ru-RU" dirty="0"/>
        </a:p>
      </dgm:t>
    </dgm:pt>
    <dgm:pt modelId="{4AB84CCE-F8F6-469F-9DA1-2A276C85A122}" type="parTrans" cxnId="{BA892889-6356-45A1-841C-81ADF67EED45}">
      <dgm:prSet/>
      <dgm:spPr/>
      <dgm:t>
        <a:bodyPr/>
        <a:lstStyle/>
        <a:p>
          <a:endParaRPr lang="ru-RU"/>
        </a:p>
      </dgm:t>
    </dgm:pt>
    <dgm:pt modelId="{B4E61647-8D8E-4042-9AB5-C63AF74E76E1}" type="sibTrans" cxnId="{BA892889-6356-45A1-841C-81ADF67EED45}">
      <dgm:prSet/>
      <dgm:spPr/>
      <dgm:t>
        <a:bodyPr/>
        <a:lstStyle/>
        <a:p>
          <a:endParaRPr lang="ru-RU"/>
        </a:p>
      </dgm:t>
    </dgm:pt>
    <dgm:pt modelId="{9814C0A9-9E8D-40DE-88AB-D43BDBE6610B}">
      <dgm:prSet phldrT="[Текст]"/>
      <dgm:spPr/>
      <dgm:t>
        <a:bodyPr/>
        <a:lstStyle/>
        <a:p>
          <a:r>
            <a:rPr lang="ru-RU" dirty="0" smtClean="0"/>
            <a:t>Инженерные классы</a:t>
          </a:r>
          <a:endParaRPr lang="ru-RU" dirty="0"/>
        </a:p>
      </dgm:t>
    </dgm:pt>
    <dgm:pt modelId="{1FB7C8A8-BF62-4C2F-A65C-9C7553C4A32D}" type="parTrans" cxnId="{3AC483FD-1AA0-40CD-BD5C-F01392E15473}">
      <dgm:prSet/>
      <dgm:spPr/>
      <dgm:t>
        <a:bodyPr/>
        <a:lstStyle/>
        <a:p>
          <a:endParaRPr lang="ru-RU"/>
        </a:p>
      </dgm:t>
    </dgm:pt>
    <dgm:pt modelId="{2783F783-9487-42C0-819B-D92D388412FA}" type="sibTrans" cxnId="{3AC483FD-1AA0-40CD-BD5C-F01392E15473}">
      <dgm:prSet/>
      <dgm:spPr/>
      <dgm:t>
        <a:bodyPr/>
        <a:lstStyle/>
        <a:p>
          <a:endParaRPr lang="ru-RU"/>
        </a:p>
      </dgm:t>
    </dgm:pt>
    <dgm:pt modelId="{7EFEE7A7-8513-4AC6-B719-E921F3CF66C8}">
      <dgm:prSet phldrT="[Текст]"/>
      <dgm:spPr/>
      <dgm:t>
        <a:bodyPr/>
        <a:lstStyle/>
        <a:p>
          <a:r>
            <a:rPr lang="ru-RU" dirty="0" smtClean="0"/>
            <a:t>Инженерные кружки робототехники</a:t>
          </a:r>
          <a:endParaRPr lang="ru-RU" dirty="0"/>
        </a:p>
      </dgm:t>
    </dgm:pt>
    <dgm:pt modelId="{038B2766-CDB1-4B76-BCF9-19A02BCBBD99}" type="parTrans" cxnId="{7F4BEF11-D09F-4B0F-88BD-F4A3B5A7947B}">
      <dgm:prSet/>
      <dgm:spPr/>
      <dgm:t>
        <a:bodyPr/>
        <a:lstStyle/>
        <a:p>
          <a:endParaRPr lang="ru-RU"/>
        </a:p>
      </dgm:t>
    </dgm:pt>
    <dgm:pt modelId="{E58F341C-0652-4C57-B292-6C2B2788839F}" type="sibTrans" cxnId="{7F4BEF11-D09F-4B0F-88BD-F4A3B5A7947B}">
      <dgm:prSet/>
      <dgm:spPr/>
      <dgm:t>
        <a:bodyPr/>
        <a:lstStyle/>
        <a:p>
          <a:endParaRPr lang="ru-RU"/>
        </a:p>
      </dgm:t>
    </dgm:pt>
    <dgm:pt modelId="{F3C81300-95CF-40C4-96A2-FC8CD18308AA}">
      <dgm:prSet phldrT="[Текст]"/>
      <dgm:spPr/>
      <dgm:t>
        <a:bodyPr/>
        <a:lstStyle/>
        <a:p>
          <a:r>
            <a:rPr lang="ru-RU" dirty="0" smtClean="0"/>
            <a:t>Создание собственной библиотеки</a:t>
          </a:r>
          <a:endParaRPr lang="ru-RU" dirty="0"/>
        </a:p>
      </dgm:t>
    </dgm:pt>
    <dgm:pt modelId="{068B6371-9AF9-46D9-AC18-1F9F7D26D8AD}" type="parTrans" cxnId="{A15422E6-240F-49EE-837E-18ED247146D2}">
      <dgm:prSet/>
      <dgm:spPr/>
      <dgm:t>
        <a:bodyPr/>
        <a:lstStyle/>
        <a:p>
          <a:endParaRPr lang="ru-RU"/>
        </a:p>
      </dgm:t>
    </dgm:pt>
    <dgm:pt modelId="{080AC7BB-0AAD-4902-A974-8D10825E74E5}" type="sibTrans" cxnId="{A15422E6-240F-49EE-837E-18ED247146D2}">
      <dgm:prSet/>
      <dgm:spPr/>
      <dgm:t>
        <a:bodyPr/>
        <a:lstStyle/>
        <a:p>
          <a:endParaRPr lang="ru-RU"/>
        </a:p>
      </dgm:t>
    </dgm:pt>
    <dgm:pt modelId="{C045A0A7-65D6-4046-80EF-995E2E998A1A}">
      <dgm:prSet phldrT="[Текст]"/>
      <dgm:spPr/>
      <dgm:t>
        <a:bodyPr/>
        <a:lstStyle/>
        <a:p>
          <a:r>
            <a:rPr lang="ru-RU" dirty="0" smtClean="0"/>
            <a:t>Кружки детского технического творчества</a:t>
          </a:r>
          <a:endParaRPr lang="ru-RU" dirty="0"/>
        </a:p>
      </dgm:t>
    </dgm:pt>
    <dgm:pt modelId="{9253C1A6-C564-4E8B-81F8-DA4829147632}" type="parTrans" cxnId="{FB53848E-12A6-4955-80E8-DFF6FFED75A7}">
      <dgm:prSet/>
      <dgm:spPr/>
      <dgm:t>
        <a:bodyPr/>
        <a:lstStyle/>
        <a:p>
          <a:endParaRPr lang="ru-RU"/>
        </a:p>
      </dgm:t>
    </dgm:pt>
    <dgm:pt modelId="{2C402666-8815-4267-87CB-34F9CF374DA1}" type="sibTrans" cxnId="{FB53848E-12A6-4955-80E8-DFF6FFED75A7}">
      <dgm:prSet/>
      <dgm:spPr/>
      <dgm:t>
        <a:bodyPr/>
        <a:lstStyle/>
        <a:p>
          <a:endParaRPr lang="ru-RU"/>
        </a:p>
      </dgm:t>
    </dgm:pt>
    <dgm:pt modelId="{FF4583D5-2321-4C94-882A-1965CAE05538}" type="pres">
      <dgm:prSet presAssocID="{55F1A2FE-830C-4B4C-ACD2-10C0C1547D5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9531693F-2E29-4052-B7E3-AB72B658B92B}" type="pres">
      <dgm:prSet presAssocID="{553A034E-ECCF-4F66-AAC7-2FBB7181E181}" presName="horFlow" presStyleCnt="0"/>
      <dgm:spPr/>
    </dgm:pt>
    <dgm:pt modelId="{C8445E00-44D1-47E2-A539-4F7C4590E262}" type="pres">
      <dgm:prSet presAssocID="{553A034E-ECCF-4F66-AAC7-2FBB7181E181}" presName="bigChev" presStyleLbl="node1" presStyleIdx="0" presStyleCnt="4"/>
      <dgm:spPr/>
      <dgm:t>
        <a:bodyPr/>
        <a:lstStyle/>
        <a:p>
          <a:endParaRPr lang="ru-RU"/>
        </a:p>
      </dgm:t>
    </dgm:pt>
    <dgm:pt modelId="{591E6A5A-C30F-4621-95CA-A0AC0EA6518E}" type="pres">
      <dgm:prSet presAssocID="{0828D112-6C03-4CA6-81BB-39EAE5F76B63}" presName="parTrans" presStyleCnt="0"/>
      <dgm:spPr/>
    </dgm:pt>
    <dgm:pt modelId="{5AFF810A-F2C9-4D4D-821D-B46F5E78DC06}" type="pres">
      <dgm:prSet presAssocID="{74FBA4B9-A3B5-4BCB-9AFF-B11FA1942840}" presName="node" presStyleLbl="alignAccFollowNode1" presStyleIdx="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BB56F-5FF3-43E1-9457-6989DB9340B1}" type="pres">
      <dgm:prSet presAssocID="{C16FF73B-DDD9-44B3-897E-6E02E169ECE4}" presName="sibTrans" presStyleCnt="0"/>
      <dgm:spPr/>
    </dgm:pt>
    <dgm:pt modelId="{214EB8A6-8E52-48A6-8F64-EBCA9C17B064}" type="pres">
      <dgm:prSet presAssocID="{9BA8D684-6499-4340-86FE-143B2345A6EA}" presName="node" presStyleLbl="alignAccFollowNode1" presStyleIdx="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06838-79D9-4E3B-AD69-D7EA55AF826C}" type="pres">
      <dgm:prSet presAssocID="{7E152B2E-A412-4718-B721-17FF458C74AC}" presName="sibTrans" presStyleCnt="0"/>
      <dgm:spPr/>
    </dgm:pt>
    <dgm:pt modelId="{CE7309EE-507E-4BD2-A31E-7AEBDB4223D9}" type="pres">
      <dgm:prSet presAssocID="{D06F6797-48EF-48F3-9B06-87982EC0810D}" presName="node" presStyleLbl="alignAccFollowNode1" presStyleIdx="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E53E3F-EAC3-4311-81F4-43F9632B67AD}" type="pres">
      <dgm:prSet presAssocID="{553A034E-ECCF-4F66-AAC7-2FBB7181E181}" presName="vSp" presStyleCnt="0"/>
      <dgm:spPr/>
    </dgm:pt>
    <dgm:pt modelId="{425FBBBA-6A44-47C3-A6B1-5683EFB3C597}" type="pres">
      <dgm:prSet presAssocID="{7991D9A4-12C7-41C0-92C2-734074336091}" presName="horFlow" presStyleCnt="0"/>
      <dgm:spPr/>
    </dgm:pt>
    <dgm:pt modelId="{94ECDBEB-0CB7-444A-93B0-07878E69F098}" type="pres">
      <dgm:prSet presAssocID="{7991D9A4-12C7-41C0-92C2-734074336091}" presName="bigChev" presStyleLbl="node1" presStyleIdx="1" presStyleCnt="4"/>
      <dgm:spPr/>
      <dgm:t>
        <a:bodyPr/>
        <a:lstStyle/>
        <a:p>
          <a:endParaRPr lang="ru-RU"/>
        </a:p>
      </dgm:t>
    </dgm:pt>
    <dgm:pt modelId="{0BC0E3FA-0D06-4289-9AF7-BDE6517351E2}" type="pres">
      <dgm:prSet presAssocID="{89F4A118-6ADF-4BAA-9400-330BEA2883D1}" presName="parTrans" presStyleCnt="0"/>
      <dgm:spPr/>
    </dgm:pt>
    <dgm:pt modelId="{E1D6EA03-D66B-499C-9D83-8890B976135A}" type="pres">
      <dgm:prSet presAssocID="{6FC49135-4EEC-464B-817A-C6C59FB2819A}" presName="node" presStyleLbl="alignAccFollowNode1" presStyleIdx="3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7F561-8684-44E2-8C10-542B0371C6FD}" type="pres">
      <dgm:prSet presAssocID="{4C396B53-24A2-49A6-A534-612C86E01A65}" presName="sibTrans" presStyleCnt="0"/>
      <dgm:spPr/>
    </dgm:pt>
    <dgm:pt modelId="{0D29227F-470F-4BC3-8482-425300994FED}" type="pres">
      <dgm:prSet presAssocID="{E4278DF2-B1A4-42C6-8709-718DE1BBCA0B}" presName="node" presStyleLbl="alignAccFollowNode1" presStyleIdx="4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5FB3AA-EF86-49E2-9548-C09BCAB0B9D3}" type="pres">
      <dgm:prSet presAssocID="{3711160F-01D6-48A8-8F30-D4BC09ACCBCC}" presName="sibTrans" presStyleCnt="0"/>
      <dgm:spPr/>
    </dgm:pt>
    <dgm:pt modelId="{1EB5B275-CE2C-4A28-8E57-68B4CB9F030E}" type="pres">
      <dgm:prSet presAssocID="{46FE4227-A199-4990-8638-BD63505092D3}" presName="node" presStyleLbl="alignAccFollowNode1" presStyleIdx="5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14389-0909-49A8-A6ED-60605CD5B805}" type="pres">
      <dgm:prSet presAssocID="{7991D9A4-12C7-41C0-92C2-734074336091}" presName="vSp" presStyleCnt="0"/>
      <dgm:spPr/>
    </dgm:pt>
    <dgm:pt modelId="{A172C351-9B3E-43E1-BE3F-0DBC5BD1B87C}" type="pres">
      <dgm:prSet presAssocID="{CDBE5697-6E8F-4410-B7E5-D032CADD3EF1}" presName="horFlow" presStyleCnt="0"/>
      <dgm:spPr/>
    </dgm:pt>
    <dgm:pt modelId="{14E4D613-A4AB-4A30-8807-0CBD51D53C64}" type="pres">
      <dgm:prSet presAssocID="{CDBE5697-6E8F-4410-B7E5-D032CADD3EF1}" presName="bigChev" presStyleLbl="node1" presStyleIdx="2" presStyleCnt="4"/>
      <dgm:spPr/>
      <dgm:t>
        <a:bodyPr/>
        <a:lstStyle/>
        <a:p>
          <a:endParaRPr lang="ru-RU"/>
        </a:p>
      </dgm:t>
    </dgm:pt>
    <dgm:pt modelId="{CC8FCA03-3E26-4144-B7E2-E7F985B18FE7}" type="pres">
      <dgm:prSet presAssocID="{75B5218C-4520-4B73-9EF5-6913A75998D3}" presName="parTrans" presStyleCnt="0"/>
      <dgm:spPr/>
    </dgm:pt>
    <dgm:pt modelId="{D4346006-A874-43C1-AEE9-55444C64E254}" type="pres">
      <dgm:prSet presAssocID="{AD8A1854-451A-40F3-B4C7-FA3047B0EF34}" presName="node" presStyleLbl="alignAccFollowNode1" presStyleIdx="6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A0FD7-A64D-4DD6-954F-DCBE5DDFEFD6}" type="pres">
      <dgm:prSet presAssocID="{6F733472-A032-41CA-B6B1-52AC5246CBED}" presName="sibTrans" presStyleCnt="0"/>
      <dgm:spPr/>
    </dgm:pt>
    <dgm:pt modelId="{44AB8BE5-E247-48E9-81D3-C88781CCA3CD}" type="pres">
      <dgm:prSet presAssocID="{D6D77A50-A176-4EB1-AF0F-92DC2A0508F9}" presName="node" presStyleLbl="alignAccFollowNode1" presStyleIdx="7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6EA48-E894-40C8-A83C-C5023706E42E}" type="pres">
      <dgm:prSet presAssocID="{0888C831-0F33-45CD-A258-6CDF4B139CE0}" presName="sibTrans" presStyleCnt="0"/>
      <dgm:spPr/>
    </dgm:pt>
    <dgm:pt modelId="{C9F98FAC-D70D-463D-BCFB-7750FEEF43F6}" type="pres">
      <dgm:prSet presAssocID="{F3C81300-95CF-40C4-96A2-FC8CD18308AA}" presName="node" presStyleLbl="alignAccFollowNode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8DEF49-32A2-472A-9A40-C267692871B7}" type="pres">
      <dgm:prSet presAssocID="{CDBE5697-6E8F-4410-B7E5-D032CADD3EF1}" presName="vSp" presStyleCnt="0"/>
      <dgm:spPr/>
    </dgm:pt>
    <dgm:pt modelId="{CE776520-7DF0-49F9-BB8B-7B51A0CB2C6F}" type="pres">
      <dgm:prSet presAssocID="{8C76470A-C5D0-4DA5-A78F-B88443E206D8}" presName="horFlow" presStyleCnt="0"/>
      <dgm:spPr/>
    </dgm:pt>
    <dgm:pt modelId="{C21D65ED-3116-453F-B3FC-ABCF1A8F557D}" type="pres">
      <dgm:prSet presAssocID="{8C76470A-C5D0-4DA5-A78F-B88443E206D8}" presName="bigChev" presStyleLbl="node1" presStyleIdx="3" presStyleCnt="4"/>
      <dgm:spPr/>
      <dgm:t>
        <a:bodyPr/>
        <a:lstStyle/>
        <a:p>
          <a:endParaRPr lang="ru-RU"/>
        </a:p>
      </dgm:t>
    </dgm:pt>
    <dgm:pt modelId="{7484E587-C348-493F-A441-E1A899A75CDB}" type="pres">
      <dgm:prSet presAssocID="{4AB84CCE-F8F6-469F-9DA1-2A276C85A122}" presName="parTrans" presStyleCnt="0"/>
      <dgm:spPr/>
    </dgm:pt>
    <dgm:pt modelId="{1892A808-F331-4DEF-8469-C9B80D13D28E}" type="pres">
      <dgm:prSet presAssocID="{AF838442-4858-4078-BFDC-0BBE958BD43A}" presName="node" presStyleLbl="alignAccFollowNode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61EB4A-BA1C-4DB3-B8F1-C22554C21F50}" type="pres">
      <dgm:prSet presAssocID="{B4E61647-8D8E-4042-9AB5-C63AF74E76E1}" presName="sibTrans" presStyleCnt="0"/>
      <dgm:spPr/>
    </dgm:pt>
    <dgm:pt modelId="{4670FE4F-E362-4C8E-ACAA-4EAB61E5D7C9}" type="pres">
      <dgm:prSet presAssocID="{9814C0A9-9E8D-40DE-88AB-D43BDBE6610B}" presName="node" presStyleLbl="alignAccFollowNode1" presStyleIdx="1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9A075-A4CD-4984-B91E-788A834ECD68}" type="pres">
      <dgm:prSet presAssocID="{2783F783-9487-42C0-819B-D92D388412FA}" presName="sibTrans" presStyleCnt="0"/>
      <dgm:spPr/>
    </dgm:pt>
    <dgm:pt modelId="{296DFB1E-3F92-40CE-A65B-0F7DE9A0E82F}" type="pres">
      <dgm:prSet presAssocID="{7EFEE7A7-8513-4AC6-B719-E921F3CF66C8}" presName="node" presStyleLbl="alignAccFollowNode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31263-79B4-49AA-AB1A-9F43BC8A5933}" type="pres">
      <dgm:prSet presAssocID="{E58F341C-0652-4C57-B292-6C2B2788839F}" presName="sibTrans" presStyleCnt="0"/>
      <dgm:spPr/>
    </dgm:pt>
    <dgm:pt modelId="{1EC39F3B-E696-42C9-8D18-6FA86861258D}" type="pres">
      <dgm:prSet presAssocID="{C045A0A7-65D6-4046-80EF-995E2E998A1A}" presName="node" presStyleLbl="alignAccFollowNode1" presStyleIdx="1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04648D-6870-4AF9-86A9-0556CF656818}" type="presOf" srcId="{CDBE5697-6E8F-4410-B7E5-D032CADD3EF1}" destId="{14E4D613-A4AB-4A30-8807-0CBD51D53C64}" srcOrd="0" destOrd="0" presId="urn:microsoft.com/office/officeart/2005/8/layout/lProcess3"/>
    <dgm:cxn modelId="{BA892889-6356-45A1-841C-81ADF67EED45}" srcId="{8C76470A-C5D0-4DA5-A78F-B88443E206D8}" destId="{AF838442-4858-4078-BFDC-0BBE958BD43A}" srcOrd="0" destOrd="0" parTransId="{4AB84CCE-F8F6-469F-9DA1-2A276C85A122}" sibTransId="{B4E61647-8D8E-4042-9AB5-C63AF74E76E1}"/>
    <dgm:cxn modelId="{25B2CA05-F39F-4E7E-B216-6DAC183586BE}" type="presOf" srcId="{8C76470A-C5D0-4DA5-A78F-B88443E206D8}" destId="{C21D65ED-3116-453F-B3FC-ABCF1A8F557D}" srcOrd="0" destOrd="0" presId="urn:microsoft.com/office/officeart/2005/8/layout/lProcess3"/>
    <dgm:cxn modelId="{AEED9348-4704-4697-AB11-6845833E41FE}" type="presOf" srcId="{D6D77A50-A176-4EB1-AF0F-92DC2A0508F9}" destId="{44AB8BE5-E247-48E9-81D3-C88781CCA3CD}" srcOrd="0" destOrd="0" presId="urn:microsoft.com/office/officeart/2005/8/layout/lProcess3"/>
    <dgm:cxn modelId="{397218C6-8FD4-47BA-A4BA-DBE20A652497}" type="presOf" srcId="{E4278DF2-B1A4-42C6-8709-718DE1BBCA0B}" destId="{0D29227F-470F-4BC3-8482-425300994FED}" srcOrd="0" destOrd="0" presId="urn:microsoft.com/office/officeart/2005/8/layout/lProcess3"/>
    <dgm:cxn modelId="{E4827E4F-D946-4367-8965-42ECDF455A71}" type="presOf" srcId="{F3C81300-95CF-40C4-96A2-FC8CD18308AA}" destId="{C9F98FAC-D70D-463D-BCFB-7750FEEF43F6}" srcOrd="0" destOrd="0" presId="urn:microsoft.com/office/officeart/2005/8/layout/lProcess3"/>
    <dgm:cxn modelId="{A69504CB-4D4E-477E-952A-34193932EAFD}" type="presOf" srcId="{9BA8D684-6499-4340-86FE-143B2345A6EA}" destId="{214EB8A6-8E52-48A6-8F64-EBCA9C17B064}" srcOrd="0" destOrd="0" presId="urn:microsoft.com/office/officeart/2005/8/layout/lProcess3"/>
    <dgm:cxn modelId="{67BF959F-9CE4-4B6C-A712-CF30F3D683ED}" type="presOf" srcId="{AD8A1854-451A-40F3-B4C7-FA3047B0EF34}" destId="{D4346006-A874-43C1-AEE9-55444C64E254}" srcOrd="0" destOrd="0" presId="urn:microsoft.com/office/officeart/2005/8/layout/lProcess3"/>
    <dgm:cxn modelId="{E9B3E81F-6500-466B-AF03-5A0D9012A192}" srcId="{7991D9A4-12C7-41C0-92C2-734074336091}" destId="{6FC49135-4EEC-464B-817A-C6C59FB2819A}" srcOrd="0" destOrd="0" parTransId="{89F4A118-6ADF-4BAA-9400-330BEA2883D1}" sibTransId="{4C396B53-24A2-49A6-A534-612C86E01A65}"/>
    <dgm:cxn modelId="{D36D01D9-16CA-4F5F-8533-BE2C3B569DA9}" srcId="{55F1A2FE-830C-4B4C-ACD2-10C0C1547D5E}" destId="{7991D9A4-12C7-41C0-92C2-734074336091}" srcOrd="1" destOrd="0" parTransId="{3E3A0D4A-5F97-4363-A061-FC05A21C3C8F}" sibTransId="{3519B452-42E5-4C9F-B2CA-2F24D7C0D85C}"/>
    <dgm:cxn modelId="{F869C77A-4788-4FD3-8906-46AA53CD96DA}" type="presOf" srcId="{7991D9A4-12C7-41C0-92C2-734074336091}" destId="{94ECDBEB-0CB7-444A-93B0-07878E69F098}" srcOrd="0" destOrd="0" presId="urn:microsoft.com/office/officeart/2005/8/layout/lProcess3"/>
    <dgm:cxn modelId="{017143B0-D36B-457A-9A95-91D80DF5797C}" type="presOf" srcId="{C045A0A7-65D6-4046-80EF-995E2E998A1A}" destId="{1EC39F3B-E696-42C9-8D18-6FA86861258D}" srcOrd="0" destOrd="0" presId="urn:microsoft.com/office/officeart/2005/8/layout/lProcess3"/>
    <dgm:cxn modelId="{CF5289A5-9052-4FD2-B3CF-60AA368C3C10}" type="presOf" srcId="{9814C0A9-9E8D-40DE-88AB-D43BDBE6610B}" destId="{4670FE4F-E362-4C8E-ACAA-4EAB61E5D7C9}" srcOrd="0" destOrd="0" presId="urn:microsoft.com/office/officeart/2005/8/layout/lProcess3"/>
    <dgm:cxn modelId="{47B79472-13E6-4A1C-AF86-18A037D7F95B}" type="presOf" srcId="{D06F6797-48EF-48F3-9B06-87982EC0810D}" destId="{CE7309EE-507E-4BD2-A31E-7AEBDB4223D9}" srcOrd="0" destOrd="0" presId="urn:microsoft.com/office/officeart/2005/8/layout/lProcess3"/>
    <dgm:cxn modelId="{5F0BEA6F-B387-47C7-B5E3-53FA4BACDF6D}" srcId="{553A034E-ECCF-4F66-AAC7-2FBB7181E181}" destId="{D06F6797-48EF-48F3-9B06-87982EC0810D}" srcOrd="2" destOrd="0" parTransId="{47F25FE3-5716-4683-989D-E5B816459FEB}" sibTransId="{8CAFAC33-95FA-46C3-92C2-97DEF973A1DE}"/>
    <dgm:cxn modelId="{8AB244FC-468B-4642-A87B-1750C1673413}" type="presOf" srcId="{74FBA4B9-A3B5-4BCB-9AFF-B11FA1942840}" destId="{5AFF810A-F2C9-4D4D-821D-B46F5E78DC06}" srcOrd="0" destOrd="0" presId="urn:microsoft.com/office/officeart/2005/8/layout/lProcess3"/>
    <dgm:cxn modelId="{B4452296-504D-42FD-96E6-0F76E7E174AF}" srcId="{7991D9A4-12C7-41C0-92C2-734074336091}" destId="{E4278DF2-B1A4-42C6-8709-718DE1BBCA0B}" srcOrd="1" destOrd="0" parTransId="{2FA96BC7-1E1F-48C6-8653-1D2F1FF65A44}" sibTransId="{3711160F-01D6-48A8-8F30-D4BC09ACCBCC}"/>
    <dgm:cxn modelId="{B9CEE443-FFAA-44C6-943C-3F47B8C8A915}" srcId="{55F1A2FE-830C-4B4C-ACD2-10C0C1547D5E}" destId="{8C76470A-C5D0-4DA5-A78F-B88443E206D8}" srcOrd="3" destOrd="0" parTransId="{8A750DE1-C7AD-44D1-A106-BD802EEC32B9}" sibTransId="{FDAF963B-18E7-46AF-A93C-351AFECA941A}"/>
    <dgm:cxn modelId="{7A11AF1B-01BD-4EB6-B3EA-D7AC6AFA5A24}" srcId="{CDBE5697-6E8F-4410-B7E5-D032CADD3EF1}" destId="{D6D77A50-A176-4EB1-AF0F-92DC2A0508F9}" srcOrd="1" destOrd="0" parTransId="{2AF64770-6951-4B47-882D-5EEE1ED9F8AD}" sibTransId="{0888C831-0F33-45CD-A258-6CDF4B139CE0}"/>
    <dgm:cxn modelId="{80B791D4-27C8-4F61-95F1-1D6673C69173}" srcId="{55F1A2FE-830C-4B4C-ACD2-10C0C1547D5E}" destId="{553A034E-ECCF-4F66-AAC7-2FBB7181E181}" srcOrd="0" destOrd="0" parTransId="{21D34333-05D3-4548-B4CE-35BF8AAC0F0C}" sibTransId="{8F7CA386-4E43-4EE2-8514-C729E352FC3A}"/>
    <dgm:cxn modelId="{DC73E65B-7498-4BB1-854B-24AF187B5EDD}" srcId="{553A034E-ECCF-4F66-AAC7-2FBB7181E181}" destId="{74FBA4B9-A3B5-4BCB-9AFF-B11FA1942840}" srcOrd="0" destOrd="0" parTransId="{0828D112-6C03-4CA6-81BB-39EAE5F76B63}" sibTransId="{C16FF73B-DDD9-44B3-897E-6E02E169ECE4}"/>
    <dgm:cxn modelId="{A15422E6-240F-49EE-837E-18ED247146D2}" srcId="{CDBE5697-6E8F-4410-B7E5-D032CADD3EF1}" destId="{F3C81300-95CF-40C4-96A2-FC8CD18308AA}" srcOrd="2" destOrd="0" parTransId="{068B6371-9AF9-46D9-AC18-1F9F7D26D8AD}" sibTransId="{080AC7BB-0AAD-4902-A974-8D10825E74E5}"/>
    <dgm:cxn modelId="{7C5585DB-7372-412A-A45C-563BA21D6D42}" type="presOf" srcId="{7EFEE7A7-8513-4AC6-B719-E921F3CF66C8}" destId="{296DFB1E-3F92-40CE-A65B-0F7DE9A0E82F}" srcOrd="0" destOrd="0" presId="urn:microsoft.com/office/officeart/2005/8/layout/lProcess3"/>
    <dgm:cxn modelId="{A1E12B10-5479-4DB2-A7E3-6345049A95BD}" type="presOf" srcId="{46FE4227-A199-4990-8638-BD63505092D3}" destId="{1EB5B275-CE2C-4A28-8E57-68B4CB9F030E}" srcOrd="0" destOrd="0" presId="urn:microsoft.com/office/officeart/2005/8/layout/lProcess3"/>
    <dgm:cxn modelId="{88794127-5ACA-4445-B4E1-004E717CBD8A}" type="presOf" srcId="{6FC49135-4EEC-464B-817A-C6C59FB2819A}" destId="{E1D6EA03-D66B-499C-9D83-8890B976135A}" srcOrd="0" destOrd="0" presId="urn:microsoft.com/office/officeart/2005/8/layout/lProcess3"/>
    <dgm:cxn modelId="{7F4BEF11-D09F-4B0F-88BD-F4A3B5A7947B}" srcId="{8C76470A-C5D0-4DA5-A78F-B88443E206D8}" destId="{7EFEE7A7-8513-4AC6-B719-E921F3CF66C8}" srcOrd="2" destOrd="0" parTransId="{038B2766-CDB1-4B76-BCF9-19A02BCBBD99}" sibTransId="{E58F341C-0652-4C57-B292-6C2B2788839F}"/>
    <dgm:cxn modelId="{C5C10922-7761-43A9-9768-490A9DB9125C}" srcId="{553A034E-ECCF-4F66-AAC7-2FBB7181E181}" destId="{9BA8D684-6499-4340-86FE-143B2345A6EA}" srcOrd="1" destOrd="0" parTransId="{E7FAFDFA-1713-4521-8960-41B058C96B61}" sibTransId="{7E152B2E-A412-4718-B721-17FF458C74AC}"/>
    <dgm:cxn modelId="{72310BB3-CD11-4305-9EAF-9C22768A300B}" srcId="{7991D9A4-12C7-41C0-92C2-734074336091}" destId="{46FE4227-A199-4990-8638-BD63505092D3}" srcOrd="2" destOrd="0" parTransId="{1E5EE28A-9F45-4F53-900B-33ED272A2575}" sibTransId="{6320EF61-3D10-42AA-B9DC-B0C2577B5C8D}"/>
    <dgm:cxn modelId="{5B138F61-C5A8-4474-A5CE-4574CD06F797}" srcId="{55F1A2FE-830C-4B4C-ACD2-10C0C1547D5E}" destId="{CDBE5697-6E8F-4410-B7E5-D032CADD3EF1}" srcOrd="2" destOrd="0" parTransId="{4E5C0807-3A1C-4805-94ED-3092CDC9ADF9}" sibTransId="{3465EFF5-62A2-4E68-B963-EE35EA1593F3}"/>
    <dgm:cxn modelId="{FB53848E-12A6-4955-80E8-DFF6FFED75A7}" srcId="{8C76470A-C5D0-4DA5-A78F-B88443E206D8}" destId="{C045A0A7-65D6-4046-80EF-995E2E998A1A}" srcOrd="3" destOrd="0" parTransId="{9253C1A6-C564-4E8B-81F8-DA4829147632}" sibTransId="{2C402666-8815-4267-87CB-34F9CF374DA1}"/>
    <dgm:cxn modelId="{0255DA05-6F67-4457-A4B0-3232FB5F88FF}" type="presOf" srcId="{55F1A2FE-830C-4B4C-ACD2-10C0C1547D5E}" destId="{FF4583D5-2321-4C94-882A-1965CAE05538}" srcOrd="0" destOrd="0" presId="urn:microsoft.com/office/officeart/2005/8/layout/lProcess3"/>
    <dgm:cxn modelId="{6FE6920F-CF5E-4236-9AA8-81919FF47BEA}" type="presOf" srcId="{553A034E-ECCF-4F66-AAC7-2FBB7181E181}" destId="{C8445E00-44D1-47E2-A539-4F7C4590E262}" srcOrd="0" destOrd="0" presId="urn:microsoft.com/office/officeart/2005/8/layout/lProcess3"/>
    <dgm:cxn modelId="{2A9BCAD5-BE91-4C19-B399-1FEBB44DCD49}" type="presOf" srcId="{AF838442-4858-4078-BFDC-0BBE958BD43A}" destId="{1892A808-F331-4DEF-8469-C9B80D13D28E}" srcOrd="0" destOrd="0" presId="urn:microsoft.com/office/officeart/2005/8/layout/lProcess3"/>
    <dgm:cxn modelId="{3AC483FD-1AA0-40CD-BD5C-F01392E15473}" srcId="{8C76470A-C5D0-4DA5-A78F-B88443E206D8}" destId="{9814C0A9-9E8D-40DE-88AB-D43BDBE6610B}" srcOrd="1" destOrd="0" parTransId="{1FB7C8A8-BF62-4C2F-A65C-9C7553C4A32D}" sibTransId="{2783F783-9487-42C0-819B-D92D388412FA}"/>
    <dgm:cxn modelId="{3E3B87BB-D377-45D9-ADC7-F87FC97131CD}" srcId="{CDBE5697-6E8F-4410-B7E5-D032CADD3EF1}" destId="{AD8A1854-451A-40F3-B4C7-FA3047B0EF34}" srcOrd="0" destOrd="0" parTransId="{75B5218C-4520-4B73-9EF5-6913A75998D3}" sibTransId="{6F733472-A032-41CA-B6B1-52AC5246CBED}"/>
    <dgm:cxn modelId="{3B7CD788-85A5-4D0E-99DC-C076EBCA21AB}" type="presParOf" srcId="{FF4583D5-2321-4C94-882A-1965CAE05538}" destId="{9531693F-2E29-4052-B7E3-AB72B658B92B}" srcOrd="0" destOrd="0" presId="urn:microsoft.com/office/officeart/2005/8/layout/lProcess3"/>
    <dgm:cxn modelId="{EC327045-CBB8-4D00-A116-91F661795B38}" type="presParOf" srcId="{9531693F-2E29-4052-B7E3-AB72B658B92B}" destId="{C8445E00-44D1-47E2-A539-4F7C4590E262}" srcOrd="0" destOrd="0" presId="urn:microsoft.com/office/officeart/2005/8/layout/lProcess3"/>
    <dgm:cxn modelId="{0BA01CE5-D7C7-44C5-9817-993E0EAF7D42}" type="presParOf" srcId="{9531693F-2E29-4052-B7E3-AB72B658B92B}" destId="{591E6A5A-C30F-4621-95CA-A0AC0EA6518E}" srcOrd="1" destOrd="0" presId="urn:microsoft.com/office/officeart/2005/8/layout/lProcess3"/>
    <dgm:cxn modelId="{A83B26D3-BEC1-4960-A423-0E6A5606592B}" type="presParOf" srcId="{9531693F-2E29-4052-B7E3-AB72B658B92B}" destId="{5AFF810A-F2C9-4D4D-821D-B46F5E78DC06}" srcOrd="2" destOrd="0" presId="urn:microsoft.com/office/officeart/2005/8/layout/lProcess3"/>
    <dgm:cxn modelId="{12A3B0ED-F084-4F7C-84B9-394E0CFDFDCF}" type="presParOf" srcId="{9531693F-2E29-4052-B7E3-AB72B658B92B}" destId="{A26BB56F-5FF3-43E1-9457-6989DB9340B1}" srcOrd="3" destOrd="0" presId="urn:microsoft.com/office/officeart/2005/8/layout/lProcess3"/>
    <dgm:cxn modelId="{AADEFC4D-AF62-4C94-8FDB-B296FF6CD0DB}" type="presParOf" srcId="{9531693F-2E29-4052-B7E3-AB72B658B92B}" destId="{214EB8A6-8E52-48A6-8F64-EBCA9C17B064}" srcOrd="4" destOrd="0" presId="urn:microsoft.com/office/officeart/2005/8/layout/lProcess3"/>
    <dgm:cxn modelId="{4C96F790-15DB-448D-B867-7CE28D0A9957}" type="presParOf" srcId="{9531693F-2E29-4052-B7E3-AB72B658B92B}" destId="{36306838-79D9-4E3B-AD69-D7EA55AF826C}" srcOrd="5" destOrd="0" presId="urn:microsoft.com/office/officeart/2005/8/layout/lProcess3"/>
    <dgm:cxn modelId="{7A2D9365-F8DC-4785-8E99-477C4D75EF8F}" type="presParOf" srcId="{9531693F-2E29-4052-B7E3-AB72B658B92B}" destId="{CE7309EE-507E-4BD2-A31E-7AEBDB4223D9}" srcOrd="6" destOrd="0" presId="urn:microsoft.com/office/officeart/2005/8/layout/lProcess3"/>
    <dgm:cxn modelId="{73124362-8407-44E1-898C-1BCB647E64E5}" type="presParOf" srcId="{FF4583D5-2321-4C94-882A-1965CAE05538}" destId="{8EE53E3F-EAC3-4311-81F4-43F9632B67AD}" srcOrd="1" destOrd="0" presId="urn:microsoft.com/office/officeart/2005/8/layout/lProcess3"/>
    <dgm:cxn modelId="{5FC9EB8F-00CD-4A01-AB41-D388A3D08E5E}" type="presParOf" srcId="{FF4583D5-2321-4C94-882A-1965CAE05538}" destId="{425FBBBA-6A44-47C3-A6B1-5683EFB3C597}" srcOrd="2" destOrd="0" presId="urn:microsoft.com/office/officeart/2005/8/layout/lProcess3"/>
    <dgm:cxn modelId="{2D73869F-3CC6-4C46-AC83-47D3C7AB57DF}" type="presParOf" srcId="{425FBBBA-6A44-47C3-A6B1-5683EFB3C597}" destId="{94ECDBEB-0CB7-444A-93B0-07878E69F098}" srcOrd="0" destOrd="0" presId="urn:microsoft.com/office/officeart/2005/8/layout/lProcess3"/>
    <dgm:cxn modelId="{EB965CD4-FD9A-4F7B-B655-86E08AFA7BF0}" type="presParOf" srcId="{425FBBBA-6A44-47C3-A6B1-5683EFB3C597}" destId="{0BC0E3FA-0D06-4289-9AF7-BDE6517351E2}" srcOrd="1" destOrd="0" presId="urn:microsoft.com/office/officeart/2005/8/layout/lProcess3"/>
    <dgm:cxn modelId="{18E98626-96E8-4A89-BA55-407C0D867FDB}" type="presParOf" srcId="{425FBBBA-6A44-47C3-A6B1-5683EFB3C597}" destId="{E1D6EA03-D66B-499C-9D83-8890B976135A}" srcOrd="2" destOrd="0" presId="urn:microsoft.com/office/officeart/2005/8/layout/lProcess3"/>
    <dgm:cxn modelId="{DE9E22DE-6163-4CBD-B3C2-D0975F0774EC}" type="presParOf" srcId="{425FBBBA-6A44-47C3-A6B1-5683EFB3C597}" destId="{7D27F561-8684-44E2-8C10-542B0371C6FD}" srcOrd="3" destOrd="0" presId="urn:microsoft.com/office/officeart/2005/8/layout/lProcess3"/>
    <dgm:cxn modelId="{2FE47005-7037-40B2-9208-3DDFCC7EFD36}" type="presParOf" srcId="{425FBBBA-6A44-47C3-A6B1-5683EFB3C597}" destId="{0D29227F-470F-4BC3-8482-425300994FED}" srcOrd="4" destOrd="0" presId="urn:microsoft.com/office/officeart/2005/8/layout/lProcess3"/>
    <dgm:cxn modelId="{AAC141B6-1873-4C89-8499-F0884834500B}" type="presParOf" srcId="{425FBBBA-6A44-47C3-A6B1-5683EFB3C597}" destId="{B45FB3AA-EF86-49E2-9548-C09BCAB0B9D3}" srcOrd="5" destOrd="0" presId="urn:microsoft.com/office/officeart/2005/8/layout/lProcess3"/>
    <dgm:cxn modelId="{4A00980A-EFB6-4175-9015-5E44D9B999EA}" type="presParOf" srcId="{425FBBBA-6A44-47C3-A6B1-5683EFB3C597}" destId="{1EB5B275-CE2C-4A28-8E57-68B4CB9F030E}" srcOrd="6" destOrd="0" presId="urn:microsoft.com/office/officeart/2005/8/layout/lProcess3"/>
    <dgm:cxn modelId="{BD872671-F07D-4653-B8E2-B327E41197AF}" type="presParOf" srcId="{FF4583D5-2321-4C94-882A-1965CAE05538}" destId="{01014389-0909-49A8-A6ED-60605CD5B805}" srcOrd="3" destOrd="0" presId="urn:microsoft.com/office/officeart/2005/8/layout/lProcess3"/>
    <dgm:cxn modelId="{73C97C50-11FD-4079-9988-D390A70212C2}" type="presParOf" srcId="{FF4583D5-2321-4C94-882A-1965CAE05538}" destId="{A172C351-9B3E-43E1-BE3F-0DBC5BD1B87C}" srcOrd="4" destOrd="0" presId="urn:microsoft.com/office/officeart/2005/8/layout/lProcess3"/>
    <dgm:cxn modelId="{8CDE51B5-0A07-4081-9CC9-439380D15306}" type="presParOf" srcId="{A172C351-9B3E-43E1-BE3F-0DBC5BD1B87C}" destId="{14E4D613-A4AB-4A30-8807-0CBD51D53C64}" srcOrd="0" destOrd="0" presId="urn:microsoft.com/office/officeart/2005/8/layout/lProcess3"/>
    <dgm:cxn modelId="{C2A6F284-070A-4A45-9EC2-B23B55611A5E}" type="presParOf" srcId="{A172C351-9B3E-43E1-BE3F-0DBC5BD1B87C}" destId="{CC8FCA03-3E26-4144-B7E2-E7F985B18FE7}" srcOrd="1" destOrd="0" presId="urn:microsoft.com/office/officeart/2005/8/layout/lProcess3"/>
    <dgm:cxn modelId="{E50C42A8-C1C9-4A04-B66D-0EBDCB24DA79}" type="presParOf" srcId="{A172C351-9B3E-43E1-BE3F-0DBC5BD1B87C}" destId="{D4346006-A874-43C1-AEE9-55444C64E254}" srcOrd="2" destOrd="0" presId="urn:microsoft.com/office/officeart/2005/8/layout/lProcess3"/>
    <dgm:cxn modelId="{5FF413FC-A478-4C34-B002-EB461BDF4669}" type="presParOf" srcId="{A172C351-9B3E-43E1-BE3F-0DBC5BD1B87C}" destId="{E1CA0FD7-A64D-4DD6-954F-DCBE5DDFEFD6}" srcOrd="3" destOrd="0" presId="urn:microsoft.com/office/officeart/2005/8/layout/lProcess3"/>
    <dgm:cxn modelId="{85924D38-46C4-45BE-9898-8C37AE73E2A8}" type="presParOf" srcId="{A172C351-9B3E-43E1-BE3F-0DBC5BD1B87C}" destId="{44AB8BE5-E247-48E9-81D3-C88781CCA3CD}" srcOrd="4" destOrd="0" presId="urn:microsoft.com/office/officeart/2005/8/layout/lProcess3"/>
    <dgm:cxn modelId="{5D02125E-6BD2-444C-BC0B-41878B0F2EE2}" type="presParOf" srcId="{A172C351-9B3E-43E1-BE3F-0DBC5BD1B87C}" destId="{40F6EA48-E894-40C8-A83C-C5023706E42E}" srcOrd="5" destOrd="0" presId="urn:microsoft.com/office/officeart/2005/8/layout/lProcess3"/>
    <dgm:cxn modelId="{4DE5259D-D960-4BE0-8651-1F59B16BF421}" type="presParOf" srcId="{A172C351-9B3E-43E1-BE3F-0DBC5BD1B87C}" destId="{C9F98FAC-D70D-463D-BCFB-7750FEEF43F6}" srcOrd="6" destOrd="0" presId="urn:microsoft.com/office/officeart/2005/8/layout/lProcess3"/>
    <dgm:cxn modelId="{6BE09688-D9DE-406E-BB51-E21BFA10D86C}" type="presParOf" srcId="{FF4583D5-2321-4C94-882A-1965CAE05538}" destId="{7B8DEF49-32A2-472A-9A40-C267692871B7}" srcOrd="5" destOrd="0" presId="urn:microsoft.com/office/officeart/2005/8/layout/lProcess3"/>
    <dgm:cxn modelId="{7A64540B-C85A-4EFE-99C2-FC6BDEC2BA79}" type="presParOf" srcId="{FF4583D5-2321-4C94-882A-1965CAE05538}" destId="{CE776520-7DF0-49F9-BB8B-7B51A0CB2C6F}" srcOrd="6" destOrd="0" presId="urn:microsoft.com/office/officeart/2005/8/layout/lProcess3"/>
    <dgm:cxn modelId="{67A65730-5372-4AB4-B0F0-B27B0EEAE48C}" type="presParOf" srcId="{CE776520-7DF0-49F9-BB8B-7B51A0CB2C6F}" destId="{C21D65ED-3116-453F-B3FC-ABCF1A8F557D}" srcOrd="0" destOrd="0" presId="urn:microsoft.com/office/officeart/2005/8/layout/lProcess3"/>
    <dgm:cxn modelId="{40C906D3-096C-47AD-9F32-4209EE4EBCCF}" type="presParOf" srcId="{CE776520-7DF0-49F9-BB8B-7B51A0CB2C6F}" destId="{7484E587-C348-493F-A441-E1A899A75CDB}" srcOrd="1" destOrd="0" presId="urn:microsoft.com/office/officeart/2005/8/layout/lProcess3"/>
    <dgm:cxn modelId="{82F445FA-72F0-4F36-AA23-7803224B74AA}" type="presParOf" srcId="{CE776520-7DF0-49F9-BB8B-7B51A0CB2C6F}" destId="{1892A808-F331-4DEF-8469-C9B80D13D28E}" srcOrd="2" destOrd="0" presId="urn:microsoft.com/office/officeart/2005/8/layout/lProcess3"/>
    <dgm:cxn modelId="{E6705BF3-2BED-40F2-ADF7-EC220EC86950}" type="presParOf" srcId="{CE776520-7DF0-49F9-BB8B-7B51A0CB2C6F}" destId="{BF61EB4A-BA1C-4DB3-B8F1-C22554C21F50}" srcOrd="3" destOrd="0" presId="urn:microsoft.com/office/officeart/2005/8/layout/lProcess3"/>
    <dgm:cxn modelId="{98CDCF7D-82EF-4893-8DFD-2E572334D5EB}" type="presParOf" srcId="{CE776520-7DF0-49F9-BB8B-7B51A0CB2C6F}" destId="{4670FE4F-E362-4C8E-ACAA-4EAB61E5D7C9}" srcOrd="4" destOrd="0" presId="urn:microsoft.com/office/officeart/2005/8/layout/lProcess3"/>
    <dgm:cxn modelId="{6F22DA12-79C8-4746-BBC0-3415FBE7B71B}" type="presParOf" srcId="{CE776520-7DF0-49F9-BB8B-7B51A0CB2C6F}" destId="{18C9A075-A4CD-4984-B91E-788A834ECD68}" srcOrd="5" destOrd="0" presId="urn:microsoft.com/office/officeart/2005/8/layout/lProcess3"/>
    <dgm:cxn modelId="{EA6956C8-3A95-40D5-AB1C-7C2AF8917A0B}" type="presParOf" srcId="{CE776520-7DF0-49F9-BB8B-7B51A0CB2C6F}" destId="{296DFB1E-3F92-40CE-A65B-0F7DE9A0E82F}" srcOrd="6" destOrd="0" presId="urn:microsoft.com/office/officeart/2005/8/layout/lProcess3"/>
    <dgm:cxn modelId="{E47E6201-FA42-4C03-8055-4D31D0EB8691}" type="presParOf" srcId="{CE776520-7DF0-49F9-BB8B-7B51A0CB2C6F}" destId="{33B31263-79B4-49AA-AB1A-9F43BC8A5933}" srcOrd="7" destOrd="0" presId="urn:microsoft.com/office/officeart/2005/8/layout/lProcess3"/>
    <dgm:cxn modelId="{0F8ADA6A-C7A7-44D0-8551-A6F283031145}" type="presParOf" srcId="{CE776520-7DF0-49F9-BB8B-7B51A0CB2C6F}" destId="{1EC39F3B-E696-42C9-8D18-6FA86861258D}" srcOrd="8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936BA4-3683-4D0F-B64C-031E3522FCC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326D3B1-A716-415F-93A3-0ACF3689B5F4}">
      <dgm:prSet phldrT="[Текст]"/>
      <dgm:spPr/>
      <dgm:t>
        <a:bodyPr/>
        <a:lstStyle/>
        <a:p>
          <a:r>
            <a:rPr lang="ru-RU" dirty="0" smtClean="0"/>
            <a:t>Животные с большими ртами </a:t>
          </a:r>
          <a:endParaRPr lang="ru-RU" dirty="0"/>
        </a:p>
      </dgm:t>
    </dgm:pt>
    <dgm:pt modelId="{20E5C1EF-DA16-4121-AC80-23208978142B}" type="parTrans" cxnId="{55E3D9E3-820E-4A46-A2C7-5DFE5F7CA97A}">
      <dgm:prSet/>
      <dgm:spPr/>
      <dgm:t>
        <a:bodyPr/>
        <a:lstStyle/>
        <a:p>
          <a:endParaRPr lang="ru-RU"/>
        </a:p>
      </dgm:t>
    </dgm:pt>
    <dgm:pt modelId="{6C61566F-1C4D-4C87-8ACF-F55E0F7D08D4}" type="sibTrans" cxnId="{55E3D9E3-820E-4A46-A2C7-5DFE5F7CA97A}">
      <dgm:prSet/>
      <dgm:spPr/>
      <dgm:t>
        <a:bodyPr/>
        <a:lstStyle/>
        <a:p>
          <a:endParaRPr lang="ru-RU"/>
        </a:p>
      </dgm:t>
    </dgm:pt>
    <dgm:pt modelId="{4EA57277-E90C-4281-B2CB-A063B6F6A303}">
      <dgm:prSet phldrT="[Текст]"/>
      <dgm:spPr/>
      <dgm:t>
        <a:bodyPr/>
        <a:lstStyle/>
        <a:p>
          <a:r>
            <a:rPr lang="ru-RU" dirty="0" smtClean="0"/>
            <a:t>Органы зрения – кошачьи глаза</a:t>
          </a:r>
          <a:endParaRPr lang="ru-RU" dirty="0"/>
        </a:p>
      </dgm:t>
    </dgm:pt>
    <dgm:pt modelId="{AEC7D5FF-CAC9-4755-9B3E-2DDFF9B083F3}" type="parTrans" cxnId="{C8AF3500-880F-40FE-8745-B913CCFB3F5E}">
      <dgm:prSet/>
      <dgm:spPr/>
      <dgm:t>
        <a:bodyPr/>
        <a:lstStyle/>
        <a:p>
          <a:endParaRPr lang="ru-RU"/>
        </a:p>
      </dgm:t>
    </dgm:pt>
    <dgm:pt modelId="{ACA68D09-B228-4AE0-8CAF-5FF52A6D2549}" type="sibTrans" cxnId="{C8AF3500-880F-40FE-8745-B913CCFB3F5E}">
      <dgm:prSet/>
      <dgm:spPr/>
      <dgm:t>
        <a:bodyPr/>
        <a:lstStyle/>
        <a:p>
          <a:endParaRPr lang="ru-RU"/>
        </a:p>
      </dgm:t>
    </dgm:pt>
    <dgm:pt modelId="{7BFC121D-FC9A-4B2D-80AF-A2F6EAD9A1CD}">
      <dgm:prSet phldrT="[Текст]"/>
      <dgm:spPr/>
      <dgm:t>
        <a:bodyPr/>
        <a:lstStyle/>
        <a:p>
          <a:r>
            <a:rPr lang="ru-RU" dirty="0" smtClean="0"/>
            <a:t>Мой лучший друг – сова</a:t>
          </a:r>
          <a:endParaRPr lang="ru-RU" dirty="0"/>
        </a:p>
      </dgm:t>
    </dgm:pt>
    <dgm:pt modelId="{EB74C425-816F-4A1F-BC27-1027EED1BBF6}" type="parTrans" cxnId="{1A589596-78A2-44AD-99A8-36545BE9522C}">
      <dgm:prSet/>
      <dgm:spPr/>
      <dgm:t>
        <a:bodyPr/>
        <a:lstStyle/>
        <a:p>
          <a:endParaRPr lang="ru-RU"/>
        </a:p>
      </dgm:t>
    </dgm:pt>
    <dgm:pt modelId="{20685485-4DF2-4120-A4E3-73BBAE8A8DD1}" type="sibTrans" cxnId="{1A589596-78A2-44AD-99A8-36545BE9522C}">
      <dgm:prSet/>
      <dgm:spPr/>
      <dgm:t>
        <a:bodyPr/>
        <a:lstStyle/>
        <a:p>
          <a:endParaRPr lang="ru-RU"/>
        </a:p>
      </dgm:t>
    </dgm:pt>
    <dgm:pt modelId="{7FA50AC2-1E61-4E91-B8E5-4D1CEE578379}">
      <dgm:prSet phldrT="[Текст]"/>
      <dgm:spPr/>
      <dgm:t>
        <a:bodyPr/>
        <a:lstStyle/>
        <a:p>
          <a:r>
            <a:rPr lang="ru-RU" dirty="0" smtClean="0"/>
            <a:t>Разговаривающий слон №1</a:t>
          </a:r>
          <a:endParaRPr lang="ru-RU" dirty="0"/>
        </a:p>
      </dgm:t>
    </dgm:pt>
    <dgm:pt modelId="{BC11C38F-3B15-4979-BE9F-001419CEA354}" type="parTrans" cxnId="{168318E7-7F5E-45EC-BB81-D359CAE1AAA2}">
      <dgm:prSet/>
      <dgm:spPr/>
      <dgm:t>
        <a:bodyPr/>
        <a:lstStyle/>
        <a:p>
          <a:endParaRPr lang="ru-RU"/>
        </a:p>
      </dgm:t>
    </dgm:pt>
    <dgm:pt modelId="{20B81E7E-5174-49E5-934B-5A26A75D3991}" type="sibTrans" cxnId="{168318E7-7F5E-45EC-BB81-D359CAE1AAA2}">
      <dgm:prSet/>
      <dgm:spPr/>
      <dgm:t>
        <a:bodyPr/>
        <a:lstStyle/>
        <a:p>
          <a:endParaRPr lang="ru-RU"/>
        </a:p>
      </dgm:t>
    </dgm:pt>
    <dgm:pt modelId="{F77037AA-EEF0-47AD-B9F0-F8FF58613CFA}">
      <dgm:prSet phldrT="[Текст]"/>
      <dgm:spPr/>
      <dgm:t>
        <a:bodyPr/>
        <a:lstStyle/>
        <a:p>
          <a:r>
            <a:rPr lang="ru-RU" dirty="0" smtClean="0"/>
            <a:t>Разговаривающий слон №2</a:t>
          </a:r>
          <a:endParaRPr lang="ru-RU" dirty="0"/>
        </a:p>
      </dgm:t>
    </dgm:pt>
    <dgm:pt modelId="{27ED34BE-DDE2-422E-A91E-9948B6B9D1ED}" type="parTrans" cxnId="{2414952B-14EA-49D9-A42C-D8DC509C776D}">
      <dgm:prSet/>
      <dgm:spPr/>
      <dgm:t>
        <a:bodyPr/>
        <a:lstStyle/>
        <a:p>
          <a:endParaRPr lang="ru-RU"/>
        </a:p>
      </dgm:t>
    </dgm:pt>
    <dgm:pt modelId="{FDE10A7C-218A-4CF0-9CFA-92968C6E539C}" type="sibTrans" cxnId="{2414952B-14EA-49D9-A42C-D8DC509C776D}">
      <dgm:prSet/>
      <dgm:spPr/>
      <dgm:t>
        <a:bodyPr/>
        <a:lstStyle/>
        <a:p>
          <a:endParaRPr lang="ru-RU"/>
        </a:p>
      </dgm:t>
    </dgm:pt>
    <dgm:pt modelId="{37B0D46D-7476-439B-834E-AD02AFFA7A17}">
      <dgm:prSet phldrT="[Текст]"/>
      <dgm:spPr/>
      <dgm:t>
        <a:bodyPr/>
        <a:lstStyle/>
        <a:p>
          <a:r>
            <a:rPr lang="ru-RU" dirty="0" smtClean="0"/>
            <a:t>Виляющая хвостом собака</a:t>
          </a:r>
          <a:endParaRPr lang="ru-RU" dirty="0"/>
        </a:p>
      </dgm:t>
    </dgm:pt>
    <dgm:pt modelId="{8CEEAD54-BF84-4939-88F0-AF607850895D}" type="parTrans" cxnId="{A8434234-DE64-44F9-9096-C0F1F4D502A8}">
      <dgm:prSet/>
      <dgm:spPr/>
      <dgm:t>
        <a:bodyPr/>
        <a:lstStyle/>
        <a:p>
          <a:endParaRPr lang="ru-RU"/>
        </a:p>
      </dgm:t>
    </dgm:pt>
    <dgm:pt modelId="{5977AC5E-D446-4C2E-80B5-F99F13DF3484}" type="sibTrans" cxnId="{A8434234-DE64-44F9-9096-C0F1F4D502A8}">
      <dgm:prSet/>
      <dgm:spPr/>
      <dgm:t>
        <a:bodyPr/>
        <a:lstStyle/>
        <a:p>
          <a:endParaRPr lang="ru-RU"/>
        </a:p>
      </dgm:t>
    </dgm:pt>
    <dgm:pt modelId="{579DCEE5-948C-4171-B661-1AD8BA16047C}">
      <dgm:prSet phldrT="[Текст]"/>
      <dgm:spPr/>
      <dgm:t>
        <a:bodyPr/>
        <a:lstStyle/>
        <a:p>
          <a:r>
            <a:rPr lang="ru-RU" dirty="0" smtClean="0"/>
            <a:t>Птичьи крылья</a:t>
          </a:r>
          <a:endParaRPr lang="ru-RU" dirty="0"/>
        </a:p>
      </dgm:t>
    </dgm:pt>
    <dgm:pt modelId="{C1ABEA95-09BB-4AE3-8C75-8FA3CA7B2AFF}" type="parTrans" cxnId="{03763741-5315-4A25-9443-7AA994B92672}">
      <dgm:prSet/>
      <dgm:spPr/>
      <dgm:t>
        <a:bodyPr/>
        <a:lstStyle/>
        <a:p>
          <a:endParaRPr lang="ru-RU"/>
        </a:p>
      </dgm:t>
    </dgm:pt>
    <dgm:pt modelId="{AEACF6D8-3C16-469B-A587-302E7E31E2E8}" type="sibTrans" cxnId="{03763741-5315-4A25-9443-7AA994B92672}">
      <dgm:prSet/>
      <dgm:spPr/>
      <dgm:t>
        <a:bodyPr/>
        <a:lstStyle/>
        <a:p>
          <a:endParaRPr lang="ru-RU"/>
        </a:p>
      </dgm:t>
    </dgm:pt>
    <dgm:pt modelId="{CCB3A7D4-4B85-4BF7-92F7-045CB57801A0}">
      <dgm:prSet phldrT="[Текст]"/>
      <dgm:spPr/>
      <dgm:t>
        <a:bodyPr/>
        <a:lstStyle/>
        <a:p>
          <a:r>
            <a:rPr lang="ru-RU" dirty="0" smtClean="0"/>
            <a:t>Межвидовые особенности</a:t>
          </a:r>
          <a:endParaRPr lang="ru-RU" dirty="0"/>
        </a:p>
      </dgm:t>
    </dgm:pt>
    <dgm:pt modelId="{56444A14-D053-44A3-819F-6F676DC17F1A}" type="parTrans" cxnId="{7D4B66E2-69C4-47EF-B6F6-A07DAF2C8CA6}">
      <dgm:prSet/>
      <dgm:spPr/>
      <dgm:t>
        <a:bodyPr/>
        <a:lstStyle/>
        <a:p>
          <a:endParaRPr lang="ru-RU"/>
        </a:p>
      </dgm:t>
    </dgm:pt>
    <dgm:pt modelId="{F94A3C95-38C2-4AE6-A4CF-F5504682E280}" type="sibTrans" cxnId="{7D4B66E2-69C4-47EF-B6F6-A07DAF2C8CA6}">
      <dgm:prSet/>
      <dgm:spPr/>
      <dgm:t>
        <a:bodyPr/>
        <a:lstStyle/>
        <a:p>
          <a:endParaRPr lang="ru-RU"/>
        </a:p>
      </dgm:t>
    </dgm:pt>
    <dgm:pt modelId="{42AFD1C1-1C94-4ADC-A4F5-0395FB02F19C}">
      <dgm:prSet phldrT="[Текст]"/>
      <dgm:spPr/>
      <dgm:t>
        <a:bodyPr/>
        <a:lstStyle/>
        <a:p>
          <a:r>
            <a:rPr lang="ru-RU" dirty="0" smtClean="0"/>
            <a:t>Длинная шея жирафа</a:t>
          </a:r>
          <a:endParaRPr lang="ru-RU" dirty="0"/>
        </a:p>
      </dgm:t>
    </dgm:pt>
    <dgm:pt modelId="{095A8F8D-78BD-4288-8042-02240004C92E}" type="parTrans" cxnId="{55276822-C4B8-4E9A-8CE7-15900F0540E3}">
      <dgm:prSet/>
      <dgm:spPr/>
      <dgm:t>
        <a:bodyPr/>
        <a:lstStyle/>
        <a:p>
          <a:endParaRPr lang="ru-RU"/>
        </a:p>
      </dgm:t>
    </dgm:pt>
    <dgm:pt modelId="{53C3E79C-8C9F-497A-AADF-50C7848F4865}" type="sibTrans" cxnId="{55276822-C4B8-4E9A-8CE7-15900F0540E3}">
      <dgm:prSet/>
      <dgm:spPr/>
      <dgm:t>
        <a:bodyPr/>
        <a:lstStyle/>
        <a:p>
          <a:endParaRPr lang="ru-RU"/>
        </a:p>
      </dgm:t>
    </dgm:pt>
    <dgm:pt modelId="{61AA0455-907A-4B80-976A-F02E59214537}">
      <dgm:prSet phldrT="[Текст]"/>
      <dgm:spPr/>
      <dgm:t>
        <a:bodyPr/>
        <a:lstStyle/>
        <a:p>
          <a:r>
            <a:rPr lang="ru-RU" dirty="0" smtClean="0"/>
            <a:t>Щупальца улитки №1</a:t>
          </a:r>
          <a:endParaRPr lang="ru-RU" dirty="0"/>
        </a:p>
      </dgm:t>
    </dgm:pt>
    <dgm:pt modelId="{A76E3435-2C40-40A4-99FC-637380375050}" type="parTrans" cxnId="{F9B3E89E-A7D9-4E14-89CD-5B790E5266CF}">
      <dgm:prSet/>
      <dgm:spPr/>
      <dgm:t>
        <a:bodyPr/>
        <a:lstStyle/>
        <a:p>
          <a:endParaRPr lang="ru-RU"/>
        </a:p>
      </dgm:t>
    </dgm:pt>
    <dgm:pt modelId="{D3B2BC2E-0B07-4511-BE53-D8E5AE20055C}" type="sibTrans" cxnId="{F9B3E89E-A7D9-4E14-89CD-5B790E5266CF}">
      <dgm:prSet/>
      <dgm:spPr/>
      <dgm:t>
        <a:bodyPr/>
        <a:lstStyle/>
        <a:p>
          <a:endParaRPr lang="ru-RU"/>
        </a:p>
      </dgm:t>
    </dgm:pt>
    <dgm:pt modelId="{E20D3563-2A2F-417E-A293-DA0F484980C1}">
      <dgm:prSet phldrT="[Текст]"/>
      <dgm:spPr/>
      <dgm:t>
        <a:bodyPr/>
        <a:lstStyle/>
        <a:p>
          <a:r>
            <a:rPr lang="ru-RU" dirty="0" smtClean="0"/>
            <a:t>Щупальца улитки №2</a:t>
          </a:r>
          <a:endParaRPr lang="ru-RU" dirty="0"/>
        </a:p>
      </dgm:t>
    </dgm:pt>
    <dgm:pt modelId="{06BC3FDD-AED0-4397-90F0-4F6C89C9C6AD}" type="parTrans" cxnId="{7AAAA5E7-77A3-4783-BFE9-EF882A2B9EFF}">
      <dgm:prSet/>
      <dgm:spPr/>
      <dgm:t>
        <a:bodyPr/>
        <a:lstStyle/>
        <a:p>
          <a:endParaRPr lang="ru-RU"/>
        </a:p>
      </dgm:t>
    </dgm:pt>
    <dgm:pt modelId="{DFD6122A-E37E-419D-BF64-09A436A52EEF}" type="sibTrans" cxnId="{7AAAA5E7-77A3-4783-BFE9-EF882A2B9EFF}">
      <dgm:prSet/>
      <dgm:spPr/>
      <dgm:t>
        <a:bodyPr/>
        <a:lstStyle/>
        <a:p>
          <a:endParaRPr lang="ru-RU"/>
        </a:p>
      </dgm:t>
    </dgm:pt>
    <dgm:pt modelId="{2C3ACEA9-B08B-4D89-9F05-BBAAAE340E0E}">
      <dgm:prSet phldrT="[Текст]"/>
      <dgm:spPr/>
      <dgm:t>
        <a:bodyPr/>
        <a:lstStyle/>
        <a:p>
          <a:r>
            <a:rPr lang="ru-RU" dirty="0" smtClean="0"/>
            <a:t>Волшебная рыбка</a:t>
          </a:r>
          <a:endParaRPr lang="ru-RU" dirty="0"/>
        </a:p>
      </dgm:t>
    </dgm:pt>
    <dgm:pt modelId="{510553A2-2E3B-47AF-BD3E-E11BF9F6F7A1}" type="parTrans" cxnId="{6E2D32F4-3CB5-4FEF-931B-B004D14A627B}">
      <dgm:prSet/>
      <dgm:spPr/>
      <dgm:t>
        <a:bodyPr/>
        <a:lstStyle/>
        <a:p>
          <a:endParaRPr lang="ru-RU"/>
        </a:p>
      </dgm:t>
    </dgm:pt>
    <dgm:pt modelId="{1B39B93A-6636-4BE7-AF43-7253FBDE65E8}" type="sibTrans" cxnId="{6E2D32F4-3CB5-4FEF-931B-B004D14A627B}">
      <dgm:prSet/>
      <dgm:spPr/>
      <dgm:t>
        <a:bodyPr/>
        <a:lstStyle/>
        <a:p>
          <a:endParaRPr lang="ru-RU"/>
        </a:p>
      </dgm:t>
    </dgm:pt>
    <dgm:pt modelId="{D273FB9F-D718-4AA1-B33C-58E394D391D6}">
      <dgm:prSet phldrT="[Текст]"/>
      <dgm:spPr/>
      <dgm:t>
        <a:bodyPr/>
        <a:lstStyle/>
        <a:p>
          <a:r>
            <a:rPr lang="ru-RU" dirty="0" smtClean="0"/>
            <a:t>Змеи</a:t>
          </a:r>
          <a:endParaRPr lang="ru-RU" dirty="0"/>
        </a:p>
      </dgm:t>
    </dgm:pt>
    <dgm:pt modelId="{D9B66697-2F0C-4D12-8768-EB0A7264DE40}" type="parTrans" cxnId="{C46D9974-E6B7-42A3-AFB0-06DBC3150D62}">
      <dgm:prSet/>
      <dgm:spPr/>
      <dgm:t>
        <a:bodyPr/>
        <a:lstStyle/>
        <a:p>
          <a:endParaRPr lang="ru-RU"/>
        </a:p>
      </dgm:t>
    </dgm:pt>
    <dgm:pt modelId="{880DECDA-9797-476E-ADC8-61F7D2526ABA}" type="sibTrans" cxnId="{C46D9974-E6B7-42A3-AFB0-06DBC3150D62}">
      <dgm:prSet/>
      <dgm:spPr/>
      <dgm:t>
        <a:bodyPr/>
        <a:lstStyle/>
        <a:p>
          <a:endParaRPr lang="ru-RU"/>
        </a:p>
      </dgm:t>
    </dgm:pt>
    <dgm:pt modelId="{DADF3C9B-F20C-444D-A776-28D4B51E6066}">
      <dgm:prSet phldrT="[Текст]"/>
      <dgm:spPr/>
      <dgm:t>
        <a:bodyPr/>
        <a:lstStyle/>
        <a:p>
          <a:r>
            <a:rPr lang="ru-RU" dirty="0" smtClean="0"/>
            <a:t>Динозавр №1</a:t>
          </a:r>
          <a:endParaRPr lang="ru-RU" dirty="0"/>
        </a:p>
      </dgm:t>
    </dgm:pt>
    <dgm:pt modelId="{EAEAC18B-E056-429D-9848-FE92DBF49E8C}" type="parTrans" cxnId="{0930ACDA-2C7A-4B9C-909F-67AC62F09E32}">
      <dgm:prSet/>
      <dgm:spPr/>
      <dgm:t>
        <a:bodyPr/>
        <a:lstStyle/>
        <a:p>
          <a:endParaRPr lang="ru-RU"/>
        </a:p>
      </dgm:t>
    </dgm:pt>
    <dgm:pt modelId="{A0A46736-059B-4683-9FDA-B3DA0807EAA0}" type="sibTrans" cxnId="{0930ACDA-2C7A-4B9C-909F-67AC62F09E32}">
      <dgm:prSet/>
      <dgm:spPr/>
      <dgm:t>
        <a:bodyPr/>
        <a:lstStyle/>
        <a:p>
          <a:endParaRPr lang="ru-RU"/>
        </a:p>
      </dgm:t>
    </dgm:pt>
    <dgm:pt modelId="{09CBEBB0-1EA4-4417-8837-B89CB4778F17}">
      <dgm:prSet phldrT="[Текст]"/>
      <dgm:spPr/>
      <dgm:t>
        <a:bodyPr/>
        <a:lstStyle/>
        <a:p>
          <a:r>
            <a:rPr lang="ru-RU" dirty="0" smtClean="0"/>
            <a:t>Динозавр №2</a:t>
          </a:r>
          <a:endParaRPr lang="ru-RU" dirty="0"/>
        </a:p>
      </dgm:t>
    </dgm:pt>
    <dgm:pt modelId="{E472FD4A-E937-4E05-8669-E5CA801FE7FA}" type="parTrans" cxnId="{F7DE40B8-22F0-45C6-A688-8CD8CC1B238A}">
      <dgm:prSet/>
      <dgm:spPr/>
      <dgm:t>
        <a:bodyPr/>
        <a:lstStyle/>
        <a:p>
          <a:endParaRPr lang="ru-RU"/>
        </a:p>
      </dgm:t>
    </dgm:pt>
    <dgm:pt modelId="{C1CBC150-4188-49CD-A6F5-7A34F1AA8505}" type="sibTrans" cxnId="{F7DE40B8-22F0-45C6-A688-8CD8CC1B238A}">
      <dgm:prSet/>
      <dgm:spPr/>
      <dgm:t>
        <a:bodyPr/>
        <a:lstStyle/>
        <a:p>
          <a:endParaRPr lang="ru-RU"/>
        </a:p>
      </dgm:t>
    </dgm:pt>
    <dgm:pt modelId="{1F76E584-2E14-4B70-A768-64ACE1B8562E}">
      <dgm:prSet phldrT="[Текст]"/>
      <dgm:spPr/>
      <dgm:t>
        <a:bodyPr/>
        <a:lstStyle/>
        <a:p>
          <a:r>
            <a:rPr lang="ru-RU" dirty="0" smtClean="0"/>
            <a:t>Норы животных</a:t>
          </a:r>
          <a:endParaRPr lang="ru-RU" dirty="0"/>
        </a:p>
      </dgm:t>
    </dgm:pt>
    <dgm:pt modelId="{8E15A23E-51E6-4E8E-BE5C-FC49B257FB49}" type="parTrans" cxnId="{F9CA62C9-5163-4137-86B7-782CEA6A29A7}">
      <dgm:prSet/>
      <dgm:spPr/>
      <dgm:t>
        <a:bodyPr/>
        <a:lstStyle/>
        <a:p>
          <a:endParaRPr lang="ru-RU"/>
        </a:p>
      </dgm:t>
    </dgm:pt>
    <dgm:pt modelId="{DAF8E180-F795-4689-9244-2EBAAA647414}" type="sibTrans" cxnId="{F9CA62C9-5163-4137-86B7-782CEA6A29A7}">
      <dgm:prSet/>
      <dgm:spPr/>
      <dgm:t>
        <a:bodyPr/>
        <a:lstStyle/>
        <a:p>
          <a:endParaRPr lang="ru-RU"/>
        </a:p>
      </dgm:t>
    </dgm:pt>
    <dgm:pt modelId="{29B4CF45-2939-4263-8DE2-3EECE46554A0}">
      <dgm:prSet phldrT="[Текст]"/>
      <dgm:spPr/>
      <dgm:t>
        <a:bodyPr/>
        <a:lstStyle/>
        <a:p>
          <a:r>
            <a:rPr lang="ru-RU" dirty="0" smtClean="0"/>
            <a:t>Взаимоотношения животных</a:t>
          </a:r>
          <a:endParaRPr lang="ru-RU" dirty="0"/>
        </a:p>
      </dgm:t>
    </dgm:pt>
    <dgm:pt modelId="{EDE3818D-FD06-4675-9738-8F723B6A33C7}" type="parTrans" cxnId="{22331C51-30F5-4812-8567-9F4E57699B71}">
      <dgm:prSet/>
      <dgm:spPr/>
      <dgm:t>
        <a:bodyPr/>
        <a:lstStyle/>
        <a:p>
          <a:endParaRPr lang="ru-RU"/>
        </a:p>
      </dgm:t>
    </dgm:pt>
    <dgm:pt modelId="{F94E71FF-4BD3-4DEF-AFBF-4AACEA14966B}" type="sibTrans" cxnId="{22331C51-30F5-4812-8567-9F4E57699B71}">
      <dgm:prSet/>
      <dgm:spPr/>
      <dgm:t>
        <a:bodyPr/>
        <a:lstStyle/>
        <a:p>
          <a:endParaRPr lang="ru-RU"/>
        </a:p>
      </dgm:t>
    </dgm:pt>
    <dgm:pt modelId="{2223EEC1-F19A-4203-9342-570F35AED15B}" type="pres">
      <dgm:prSet presAssocID="{53936BA4-3683-4D0F-B64C-031E3522FCC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7F01CD-02B9-4CFD-93A2-9A917EAB4AF8}" type="pres">
      <dgm:prSet presAssocID="{A326D3B1-A716-415F-93A3-0ACF3689B5F4}" presName="parentText" presStyleLbl="node1" presStyleIdx="0" presStyleCnt="17" custLinFactNeighborX="162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A1DF1-AD37-4896-BF35-90568732FDF8}" type="pres">
      <dgm:prSet presAssocID="{6C61566F-1C4D-4C87-8ACF-F55E0F7D08D4}" presName="spacer" presStyleCnt="0"/>
      <dgm:spPr/>
    </dgm:pt>
    <dgm:pt modelId="{F29BB430-79BC-4954-814F-0C17886B0FB8}" type="pres">
      <dgm:prSet presAssocID="{4EA57277-E90C-4281-B2CB-A063B6F6A303}" presName="parentText" presStyleLbl="node1" presStyleIdx="1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A34EE-2D71-4ECD-AD9A-49AF6F54E765}" type="pres">
      <dgm:prSet presAssocID="{ACA68D09-B228-4AE0-8CAF-5FF52A6D2549}" presName="spacer" presStyleCnt="0"/>
      <dgm:spPr/>
    </dgm:pt>
    <dgm:pt modelId="{EAB14670-C884-43BA-8243-D2D61D5D0722}" type="pres">
      <dgm:prSet presAssocID="{7BFC121D-FC9A-4B2D-80AF-A2F6EAD9A1CD}" presName="parentText" presStyleLbl="node1" presStyleIdx="2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42A2B4-2EB7-4A44-94DB-6221B9EC433F}" type="pres">
      <dgm:prSet presAssocID="{20685485-4DF2-4120-A4E3-73BBAE8A8DD1}" presName="spacer" presStyleCnt="0"/>
      <dgm:spPr/>
    </dgm:pt>
    <dgm:pt modelId="{17086A0F-8798-4FD0-8C21-4E012A6C53DE}" type="pres">
      <dgm:prSet presAssocID="{7FA50AC2-1E61-4E91-B8E5-4D1CEE578379}" presName="parentText" presStyleLbl="node1" presStyleIdx="3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92665-2E74-4FF3-9315-D70AF4BB4799}" type="pres">
      <dgm:prSet presAssocID="{20B81E7E-5174-49E5-934B-5A26A75D3991}" presName="spacer" presStyleCnt="0"/>
      <dgm:spPr/>
    </dgm:pt>
    <dgm:pt modelId="{A5375957-FDE5-4E90-BDCA-0C34D7A83856}" type="pres">
      <dgm:prSet presAssocID="{F77037AA-EEF0-47AD-B9F0-F8FF58613CFA}" presName="parentText" presStyleLbl="node1" presStyleIdx="4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B04D8B-B40C-4FD7-9494-B747BA62673C}" type="pres">
      <dgm:prSet presAssocID="{FDE10A7C-218A-4CF0-9CFA-92968C6E539C}" presName="spacer" presStyleCnt="0"/>
      <dgm:spPr/>
    </dgm:pt>
    <dgm:pt modelId="{5F819882-B51F-49E6-AC17-771E7EDE9EC8}" type="pres">
      <dgm:prSet presAssocID="{37B0D46D-7476-439B-834E-AD02AFFA7A17}" presName="parentText" presStyleLbl="node1" presStyleIdx="5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0888A-EE6A-444D-885E-E8DC5EBBB2B7}" type="pres">
      <dgm:prSet presAssocID="{5977AC5E-D446-4C2E-80B5-F99F13DF3484}" presName="spacer" presStyleCnt="0"/>
      <dgm:spPr/>
    </dgm:pt>
    <dgm:pt modelId="{157CB413-6D98-4679-BFA3-CC0F13CCA1D5}" type="pres">
      <dgm:prSet presAssocID="{579DCEE5-948C-4171-B661-1AD8BA16047C}" presName="parentText" presStyleLbl="node1" presStyleIdx="6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AD269-C080-4274-85BA-70A516F083D7}" type="pres">
      <dgm:prSet presAssocID="{AEACF6D8-3C16-469B-A587-302E7E31E2E8}" presName="spacer" presStyleCnt="0"/>
      <dgm:spPr/>
    </dgm:pt>
    <dgm:pt modelId="{A03D626E-3764-403F-BDB5-9E901F05E126}" type="pres">
      <dgm:prSet presAssocID="{CCB3A7D4-4B85-4BF7-92F7-045CB57801A0}" presName="parentText" presStyleLbl="node1" presStyleIdx="7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6988D9-8CFB-44F7-8AB9-777ED6B07F70}" type="pres">
      <dgm:prSet presAssocID="{F94A3C95-38C2-4AE6-A4CF-F5504682E280}" presName="spacer" presStyleCnt="0"/>
      <dgm:spPr/>
    </dgm:pt>
    <dgm:pt modelId="{82CF4AAC-EA11-4CC3-8596-96F40A0E15A2}" type="pres">
      <dgm:prSet presAssocID="{42AFD1C1-1C94-4ADC-A4F5-0395FB02F19C}" presName="parentText" presStyleLbl="node1" presStyleIdx="8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3895E-0925-40BB-B4CF-1B1A94718A3A}" type="pres">
      <dgm:prSet presAssocID="{53C3E79C-8C9F-497A-AADF-50C7848F4865}" presName="spacer" presStyleCnt="0"/>
      <dgm:spPr/>
    </dgm:pt>
    <dgm:pt modelId="{29B9F9C2-607D-44CC-B6C0-99BE59CC543B}" type="pres">
      <dgm:prSet presAssocID="{61AA0455-907A-4B80-976A-F02E59214537}" presName="parentText" presStyleLbl="node1" presStyleIdx="9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0A855-490B-426E-97C5-6DC85ABB488E}" type="pres">
      <dgm:prSet presAssocID="{D3B2BC2E-0B07-4511-BE53-D8E5AE20055C}" presName="spacer" presStyleCnt="0"/>
      <dgm:spPr/>
    </dgm:pt>
    <dgm:pt modelId="{3BFC6898-5F1B-48B7-94A2-17E195FE9E32}" type="pres">
      <dgm:prSet presAssocID="{E20D3563-2A2F-417E-A293-DA0F484980C1}" presName="parentText" presStyleLbl="node1" presStyleIdx="10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9D6B8-DF20-42E3-B7AC-05FAF2765E4B}" type="pres">
      <dgm:prSet presAssocID="{DFD6122A-E37E-419D-BF64-09A436A52EEF}" presName="spacer" presStyleCnt="0"/>
      <dgm:spPr/>
    </dgm:pt>
    <dgm:pt modelId="{662DA261-AB0D-417F-B25D-9A5CEADD360B}" type="pres">
      <dgm:prSet presAssocID="{2C3ACEA9-B08B-4D89-9F05-BBAAAE340E0E}" presName="parentText" presStyleLbl="node1" presStyleIdx="11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83AF8-8952-4187-B750-41F1C1F65567}" type="pres">
      <dgm:prSet presAssocID="{1B39B93A-6636-4BE7-AF43-7253FBDE65E8}" presName="spacer" presStyleCnt="0"/>
      <dgm:spPr/>
    </dgm:pt>
    <dgm:pt modelId="{74D59B84-1303-4FD0-9F8F-63E043C85C12}" type="pres">
      <dgm:prSet presAssocID="{D273FB9F-D718-4AA1-B33C-58E394D391D6}" presName="parentText" presStyleLbl="node1" presStyleIdx="12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EA5FB-E107-423E-8B16-E83CED5CFF47}" type="pres">
      <dgm:prSet presAssocID="{880DECDA-9797-476E-ADC8-61F7D2526ABA}" presName="spacer" presStyleCnt="0"/>
      <dgm:spPr/>
    </dgm:pt>
    <dgm:pt modelId="{675E4BBB-821C-42EF-A4D4-F31D1E55A4F9}" type="pres">
      <dgm:prSet presAssocID="{DADF3C9B-F20C-444D-A776-28D4B51E6066}" presName="parentText" presStyleLbl="node1" presStyleIdx="13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24AE2-9EAF-4B62-A798-FEE43A9D1E4D}" type="pres">
      <dgm:prSet presAssocID="{A0A46736-059B-4683-9FDA-B3DA0807EAA0}" presName="spacer" presStyleCnt="0"/>
      <dgm:spPr/>
    </dgm:pt>
    <dgm:pt modelId="{3A8A954D-0CBB-48D2-8FC2-98658BCF48AD}" type="pres">
      <dgm:prSet presAssocID="{09CBEBB0-1EA4-4417-8837-B89CB4778F17}" presName="parentText" presStyleLbl="node1" presStyleIdx="14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53391-368D-40A8-B505-CFB0D2B197EE}" type="pres">
      <dgm:prSet presAssocID="{C1CBC150-4188-49CD-A6F5-7A34F1AA8505}" presName="spacer" presStyleCnt="0"/>
      <dgm:spPr/>
    </dgm:pt>
    <dgm:pt modelId="{FA7C17F0-A480-4289-9FD6-FE8FE705DCC5}" type="pres">
      <dgm:prSet presAssocID="{1F76E584-2E14-4B70-A768-64ACE1B8562E}" presName="parentText" presStyleLbl="node1" presStyleIdx="15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938F2-9F15-4892-B815-B302D7EFE711}" type="pres">
      <dgm:prSet presAssocID="{DAF8E180-F795-4689-9244-2EBAAA647414}" presName="spacer" presStyleCnt="0"/>
      <dgm:spPr/>
    </dgm:pt>
    <dgm:pt modelId="{49CD1D9B-1E0E-473C-8121-E22DE2FF753E}" type="pres">
      <dgm:prSet presAssocID="{29B4CF45-2939-4263-8DE2-3EECE46554A0}" presName="parentText" presStyleLbl="node1" presStyleIdx="16" presStyleCnt="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6D9974-E6B7-42A3-AFB0-06DBC3150D62}" srcId="{53936BA4-3683-4D0F-B64C-031E3522FCC6}" destId="{D273FB9F-D718-4AA1-B33C-58E394D391D6}" srcOrd="12" destOrd="0" parTransId="{D9B66697-2F0C-4D12-8768-EB0A7264DE40}" sibTransId="{880DECDA-9797-476E-ADC8-61F7D2526ABA}"/>
    <dgm:cxn modelId="{22331C51-30F5-4812-8567-9F4E57699B71}" srcId="{53936BA4-3683-4D0F-B64C-031E3522FCC6}" destId="{29B4CF45-2939-4263-8DE2-3EECE46554A0}" srcOrd="16" destOrd="0" parTransId="{EDE3818D-FD06-4675-9738-8F723B6A33C7}" sibTransId="{F94E71FF-4BD3-4DEF-AFBF-4AACEA14966B}"/>
    <dgm:cxn modelId="{7AAAA5E7-77A3-4783-BFE9-EF882A2B9EFF}" srcId="{53936BA4-3683-4D0F-B64C-031E3522FCC6}" destId="{E20D3563-2A2F-417E-A293-DA0F484980C1}" srcOrd="10" destOrd="0" parTransId="{06BC3FDD-AED0-4397-90F0-4F6C89C9C6AD}" sibTransId="{DFD6122A-E37E-419D-BF64-09A436A52EEF}"/>
    <dgm:cxn modelId="{CC7D8D33-1C53-4324-98AD-088C496F3405}" type="presOf" srcId="{CCB3A7D4-4B85-4BF7-92F7-045CB57801A0}" destId="{A03D626E-3764-403F-BDB5-9E901F05E126}" srcOrd="0" destOrd="0" presId="urn:microsoft.com/office/officeart/2005/8/layout/vList2"/>
    <dgm:cxn modelId="{2B8B4E82-A527-409D-88AC-D1ECF01FBE02}" type="presOf" srcId="{4EA57277-E90C-4281-B2CB-A063B6F6A303}" destId="{F29BB430-79BC-4954-814F-0C17886B0FB8}" srcOrd="0" destOrd="0" presId="urn:microsoft.com/office/officeart/2005/8/layout/vList2"/>
    <dgm:cxn modelId="{319FBF2F-F143-4B6A-8FF6-A723D075C8B4}" type="presOf" srcId="{F77037AA-EEF0-47AD-B9F0-F8FF58613CFA}" destId="{A5375957-FDE5-4E90-BDCA-0C34D7A83856}" srcOrd="0" destOrd="0" presId="urn:microsoft.com/office/officeart/2005/8/layout/vList2"/>
    <dgm:cxn modelId="{2414952B-14EA-49D9-A42C-D8DC509C776D}" srcId="{53936BA4-3683-4D0F-B64C-031E3522FCC6}" destId="{F77037AA-EEF0-47AD-B9F0-F8FF58613CFA}" srcOrd="4" destOrd="0" parTransId="{27ED34BE-DDE2-422E-A91E-9948B6B9D1ED}" sibTransId="{FDE10A7C-218A-4CF0-9CFA-92968C6E539C}"/>
    <dgm:cxn modelId="{F9CA62C9-5163-4137-86B7-782CEA6A29A7}" srcId="{53936BA4-3683-4D0F-B64C-031E3522FCC6}" destId="{1F76E584-2E14-4B70-A768-64ACE1B8562E}" srcOrd="15" destOrd="0" parTransId="{8E15A23E-51E6-4E8E-BE5C-FC49B257FB49}" sibTransId="{DAF8E180-F795-4689-9244-2EBAAA647414}"/>
    <dgm:cxn modelId="{A8963495-0F3D-4957-894F-38C9AE5154AC}" type="presOf" srcId="{1F76E584-2E14-4B70-A768-64ACE1B8562E}" destId="{FA7C17F0-A480-4289-9FD6-FE8FE705DCC5}" srcOrd="0" destOrd="0" presId="urn:microsoft.com/office/officeart/2005/8/layout/vList2"/>
    <dgm:cxn modelId="{7D4B66E2-69C4-47EF-B6F6-A07DAF2C8CA6}" srcId="{53936BA4-3683-4D0F-B64C-031E3522FCC6}" destId="{CCB3A7D4-4B85-4BF7-92F7-045CB57801A0}" srcOrd="7" destOrd="0" parTransId="{56444A14-D053-44A3-819F-6F676DC17F1A}" sibTransId="{F94A3C95-38C2-4AE6-A4CF-F5504682E280}"/>
    <dgm:cxn modelId="{E17A7BC7-0BB9-48AC-97E7-46CB2374CDAD}" type="presOf" srcId="{E20D3563-2A2F-417E-A293-DA0F484980C1}" destId="{3BFC6898-5F1B-48B7-94A2-17E195FE9E32}" srcOrd="0" destOrd="0" presId="urn:microsoft.com/office/officeart/2005/8/layout/vList2"/>
    <dgm:cxn modelId="{C7030D33-616C-485D-9651-8698796F429A}" type="presOf" srcId="{29B4CF45-2939-4263-8DE2-3EECE46554A0}" destId="{49CD1D9B-1E0E-473C-8121-E22DE2FF753E}" srcOrd="0" destOrd="0" presId="urn:microsoft.com/office/officeart/2005/8/layout/vList2"/>
    <dgm:cxn modelId="{168318E7-7F5E-45EC-BB81-D359CAE1AAA2}" srcId="{53936BA4-3683-4D0F-B64C-031E3522FCC6}" destId="{7FA50AC2-1E61-4E91-B8E5-4D1CEE578379}" srcOrd="3" destOrd="0" parTransId="{BC11C38F-3B15-4979-BE9F-001419CEA354}" sibTransId="{20B81E7E-5174-49E5-934B-5A26A75D3991}"/>
    <dgm:cxn modelId="{1A589596-78A2-44AD-99A8-36545BE9522C}" srcId="{53936BA4-3683-4D0F-B64C-031E3522FCC6}" destId="{7BFC121D-FC9A-4B2D-80AF-A2F6EAD9A1CD}" srcOrd="2" destOrd="0" parTransId="{EB74C425-816F-4A1F-BC27-1027EED1BBF6}" sibTransId="{20685485-4DF2-4120-A4E3-73BBAE8A8DD1}"/>
    <dgm:cxn modelId="{D62198D9-3514-417B-A21D-CB8647A1A781}" type="presOf" srcId="{09CBEBB0-1EA4-4417-8837-B89CB4778F17}" destId="{3A8A954D-0CBB-48D2-8FC2-98658BCF48AD}" srcOrd="0" destOrd="0" presId="urn:microsoft.com/office/officeart/2005/8/layout/vList2"/>
    <dgm:cxn modelId="{FCB4582F-6D4C-41B6-8C86-7484B775252A}" type="presOf" srcId="{DADF3C9B-F20C-444D-A776-28D4B51E6066}" destId="{675E4BBB-821C-42EF-A4D4-F31D1E55A4F9}" srcOrd="0" destOrd="0" presId="urn:microsoft.com/office/officeart/2005/8/layout/vList2"/>
    <dgm:cxn modelId="{5CD08428-E74C-4999-A655-CA69466922B0}" type="presOf" srcId="{D273FB9F-D718-4AA1-B33C-58E394D391D6}" destId="{74D59B84-1303-4FD0-9F8F-63E043C85C12}" srcOrd="0" destOrd="0" presId="urn:microsoft.com/office/officeart/2005/8/layout/vList2"/>
    <dgm:cxn modelId="{6E2D32F4-3CB5-4FEF-931B-B004D14A627B}" srcId="{53936BA4-3683-4D0F-B64C-031E3522FCC6}" destId="{2C3ACEA9-B08B-4D89-9F05-BBAAAE340E0E}" srcOrd="11" destOrd="0" parTransId="{510553A2-2E3B-47AF-BD3E-E11BF9F6F7A1}" sibTransId="{1B39B93A-6636-4BE7-AF43-7253FBDE65E8}"/>
    <dgm:cxn modelId="{F7DE40B8-22F0-45C6-A688-8CD8CC1B238A}" srcId="{53936BA4-3683-4D0F-B64C-031E3522FCC6}" destId="{09CBEBB0-1EA4-4417-8837-B89CB4778F17}" srcOrd="14" destOrd="0" parTransId="{E472FD4A-E937-4E05-8669-E5CA801FE7FA}" sibTransId="{C1CBC150-4188-49CD-A6F5-7A34F1AA8505}"/>
    <dgm:cxn modelId="{659A9DAC-0012-45DD-9B42-D78235DD4503}" type="presOf" srcId="{42AFD1C1-1C94-4ADC-A4F5-0395FB02F19C}" destId="{82CF4AAC-EA11-4CC3-8596-96F40A0E15A2}" srcOrd="0" destOrd="0" presId="urn:microsoft.com/office/officeart/2005/8/layout/vList2"/>
    <dgm:cxn modelId="{166EDBA1-F90C-4BC1-8B61-4C862DD0CEA3}" type="presOf" srcId="{53936BA4-3683-4D0F-B64C-031E3522FCC6}" destId="{2223EEC1-F19A-4203-9342-570F35AED15B}" srcOrd="0" destOrd="0" presId="urn:microsoft.com/office/officeart/2005/8/layout/vList2"/>
    <dgm:cxn modelId="{55276822-C4B8-4E9A-8CE7-15900F0540E3}" srcId="{53936BA4-3683-4D0F-B64C-031E3522FCC6}" destId="{42AFD1C1-1C94-4ADC-A4F5-0395FB02F19C}" srcOrd="8" destOrd="0" parTransId="{095A8F8D-78BD-4288-8042-02240004C92E}" sibTransId="{53C3E79C-8C9F-497A-AADF-50C7848F4865}"/>
    <dgm:cxn modelId="{0930ACDA-2C7A-4B9C-909F-67AC62F09E32}" srcId="{53936BA4-3683-4D0F-B64C-031E3522FCC6}" destId="{DADF3C9B-F20C-444D-A776-28D4B51E6066}" srcOrd="13" destOrd="0" parTransId="{EAEAC18B-E056-429D-9848-FE92DBF49E8C}" sibTransId="{A0A46736-059B-4683-9FDA-B3DA0807EAA0}"/>
    <dgm:cxn modelId="{55E3D9E3-820E-4A46-A2C7-5DFE5F7CA97A}" srcId="{53936BA4-3683-4D0F-B64C-031E3522FCC6}" destId="{A326D3B1-A716-415F-93A3-0ACF3689B5F4}" srcOrd="0" destOrd="0" parTransId="{20E5C1EF-DA16-4121-AC80-23208978142B}" sibTransId="{6C61566F-1C4D-4C87-8ACF-F55E0F7D08D4}"/>
    <dgm:cxn modelId="{03763741-5315-4A25-9443-7AA994B92672}" srcId="{53936BA4-3683-4D0F-B64C-031E3522FCC6}" destId="{579DCEE5-948C-4171-B661-1AD8BA16047C}" srcOrd="6" destOrd="0" parTransId="{C1ABEA95-09BB-4AE3-8C75-8FA3CA7B2AFF}" sibTransId="{AEACF6D8-3C16-469B-A587-302E7E31E2E8}"/>
    <dgm:cxn modelId="{9C875B20-3C1B-4D83-84FA-50A2E87A79D7}" type="presOf" srcId="{A326D3B1-A716-415F-93A3-0ACF3689B5F4}" destId="{FB7F01CD-02B9-4CFD-93A2-9A917EAB4AF8}" srcOrd="0" destOrd="0" presId="urn:microsoft.com/office/officeart/2005/8/layout/vList2"/>
    <dgm:cxn modelId="{F9B3E89E-A7D9-4E14-89CD-5B790E5266CF}" srcId="{53936BA4-3683-4D0F-B64C-031E3522FCC6}" destId="{61AA0455-907A-4B80-976A-F02E59214537}" srcOrd="9" destOrd="0" parTransId="{A76E3435-2C40-40A4-99FC-637380375050}" sibTransId="{D3B2BC2E-0B07-4511-BE53-D8E5AE20055C}"/>
    <dgm:cxn modelId="{E1833DF5-2C22-4E6C-81EC-9B308180BE05}" type="presOf" srcId="{7FA50AC2-1E61-4E91-B8E5-4D1CEE578379}" destId="{17086A0F-8798-4FD0-8C21-4E012A6C53DE}" srcOrd="0" destOrd="0" presId="urn:microsoft.com/office/officeart/2005/8/layout/vList2"/>
    <dgm:cxn modelId="{A8434234-DE64-44F9-9096-C0F1F4D502A8}" srcId="{53936BA4-3683-4D0F-B64C-031E3522FCC6}" destId="{37B0D46D-7476-439B-834E-AD02AFFA7A17}" srcOrd="5" destOrd="0" parTransId="{8CEEAD54-BF84-4939-88F0-AF607850895D}" sibTransId="{5977AC5E-D446-4C2E-80B5-F99F13DF3484}"/>
    <dgm:cxn modelId="{335695E7-8535-483A-AB39-38DE6501F367}" type="presOf" srcId="{37B0D46D-7476-439B-834E-AD02AFFA7A17}" destId="{5F819882-B51F-49E6-AC17-771E7EDE9EC8}" srcOrd="0" destOrd="0" presId="urn:microsoft.com/office/officeart/2005/8/layout/vList2"/>
    <dgm:cxn modelId="{5924E46B-0081-4CBE-8998-0CCBCC1B2ABD}" type="presOf" srcId="{579DCEE5-948C-4171-B661-1AD8BA16047C}" destId="{157CB413-6D98-4679-BFA3-CC0F13CCA1D5}" srcOrd="0" destOrd="0" presId="urn:microsoft.com/office/officeart/2005/8/layout/vList2"/>
    <dgm:cxn modelId="{930CE3C3-D226-4D02-80A0-2D32B2340706}" type="presOf" srcId="{7BFC121D-FC9A-4B2D-80AF-A2F6EAD9A1CD}" destId="{EAB14670-C884-43BA-8243-D2D61D5D0722}" srcOrd="0" destOrd="0" presId="urn:microsoft.com/office/officeart/2005/8/layout/vList2"/>
    <dgm:cxn modelId="{029D9941-13AA-4727-974A-384E7F2A3354}" type="presOf" srcId="{61AA0455-907A-4B80-976A-F02E59214537}" destId="{29B9F9C2-607D-44CC-B6C0-99BE59CC543B}" srcOrd="0" destOrd="0" presId="urn:microsoft.com/office/officeart/2005/8/layout/vList2"/>
    <dgm:cxn modelId="{C8AF3500-880F-40FE-8745-B913CCFB3F5E}" srcId="{53936BA4-3683-4D0F-B64C-031E3522FCC6}" destId="{4EA57277-E90C-4281-B2CB-A063B6F6A303}" srcOrd="1" destOrd="0" parTransId="{AEC7D5FF-CAC9-4755-9B3E-2DDFF9B083F3}" sibTransId="{ACA68D09-B228-4AE0-8CAF-5FF52A6D2549}"/>
    <dgm:cxn modelId="{F174F76F-7DA2-4A5E-B924-FCD2DFA94B54}" type="presOf" srcId="{2C3ACEA9-B08B-4D89-9F05-BBAAAE340E0E}" destId="{662DA261-AB0D-417F-B25D-9A5CEADD360B}" srcOrd="0" destOrd="0" presId="urn:microsoft.com/office/officeart/2005/8/layout/vList2"/>
    <dgm:cxn modelId="{CE180EA9-BD99-4105-AABC-39A0F7CACB13}" type="presParOf" srcId="{2223EEC1-F19A-4203-9342-570F35AED15B}" destId="{FB7F01CD-02B9-4CFD-93A2-9A917EAB4AF8}" srcOrd="0" destOrd="0" presId="urn:microsoft.com/office/officeart/2005/8/layout/vList2"/>
    <dgm:cxn modelId="{1A4EAA1F-7D30-46E0-AE8C-B1A89D0FB7B0}" type="presParOf" srcId="{2223EEC1-F19A-4203-9342-570F35AED15B}" destId="{F6DA1DF1-AD37-4896-BF35-90568732FDF8}" srcOrd="1" destOrd="0" presId="urn:microsoft.com/office/officeart/2005/8/layout/vList2"/>
    <dgm:cxn modelId="{2F0C3BEB-6D06-4CA2-B782-CB4684E83D0D}" type="presParOf" srcId="{2223EEC1-F19A-4203-9342-570F35AED15B}" destId="{F29BB430-79BC-4954-814F-0C17886B0FB8}" srcOrd="2" destOrd="0" presId="urn:microsoft.com/office/officeart/2005/8/layout/vList2"/>
    <dgm:cxn modelId="{0B66A4DD-B991-4FAF-A5CA-AAEC73B871A0}" type="presParOf" srcId="{2223EEC1-F19A-4203-9342-570F35AED15B}" destId="{206A34EE-2D71-4ECD-AD9A-49AF6F54E765}" srcOrd="3" destOrd="0" presId="urn:microsoft.com/office/officeart/2005/8/layout/vList2"/>
    <dgm:cxn modelId="{E52AE742-5A36-4993-9811-BCBB3BBAFB5F}" type="presParOf" srcId="{2223EEC1-F19A-4203-9342-570F35AED15B}" destId="{EAB14670-C884-43BA-8243-D2D61D5D0722}" srcOrd="4" destOrd="0" presId="urn:microsoft.com/office/officeart/2005/8/layout/vList2"/>
    <dgm:cxn modelId="{BF14D9B7-8B93-4753-8704-5EC6E6DF1F57}" type="presParOf" srcId="{2223EEC1-F19A-4203-9342-570F35AED15B}" destId="{2842A2B4-2EB7-4A44-94DB-6221B9EC433F}" srcOrd="5" destOrd="0" presId="urn:microsoft.com/office/officeart/2005/8/layout/vList2"/>
    <dgm:cxn modelId="{6D5EAAE6-4E15-4721-B14F-F2EC01C320A4}" type="presParOf" srcId="{2223EEC1-F19A-4203-9342-570F35AED15B}" destId="{17086A0F-8798-4FD0-8C21-4E012A6C53DE}" srcOrd="6" destOrd="0" presId="urn:microsoft.com/office/officeart/2005/8/layout/vList2"/>
    <dgm:cxn modelId="{4D6D3AA0-180A-4341-BB21-C6219C5D0B18}" type="presParOf" srcId="{2223EEC1-F19A-4203-9342-570F35AED15B}" destId="{BB492665-2E74-4FF3-9315-D70AF4BB4799}" srcOrd="7" destOrd="0" presId="urn:microsoft.com/office/officeart/2005/8/layout/vList2"/>
    <dgm:cxn modelId="{149D1743-85B3-4B43-9693-468FBE27070E}" type="presParOf" srcId="{2223EEC1-F19A-4203-9342-570F35AED15B}" destId="{A5375957-FDE5-4E90-BDCA-0C34D7A83856}" srcOrd="8" destOrd="0" presId="urn:microsoft.com/office/officeart/2005/8/layout/vList2"/>
    <dgm:cxn modelId="{FA466710-1174-4131-B6DC-5B281178F447}" type="presParOf" srcId="{2223EEC1-F19A-4203-9342-570F35AED15B}" destId="{59B04D8B-B40C-4FD7-9494-B747BA62673C}" srcOrd="9" destOrd="0" presId="urn:microsoft.com/office/officeart/2005/8/layout/vList2"/>
    <dgm:cxn modelId="{DF368CC7-E89B-4549-9AE6-987B2E6A0AC7}" type="presParOf" srcId="{2223EEC1-F19A-4203-9342-570F35AED15B}" destId="{5F819882-B51F-49E6-AC17-771E7EDE9EC8}" srcOrd="10" destOrd="0" presId="urn:microsoft.com/office/officeart/2005/8/layout/vList2"/>
    <dgm:cxn modelId="{ED85C5F7-B9F1-4CA2-A860-232C117ABDB5}" type="presParOf" srcId="{2223EEC1-F19A-4203-9342-570F35AED15B}" destId="{9FB0888A-EE6A-444D-885E-E8DC5EBBB2B7}" srcOrd="11" destOrd="0" presId="urn:microsoft.com/office/officeart/2005/8/layout/vList2"/>
    <dgm:cxn modelId="{31DD11A1-F341-468C-8A5D-445FABB817BC}" type="presParOf" srcId="{2223EEC1-F19A-4203-9342-570F35AED15B}" destId="{157CB413-6D98-4679-BFA3-CC0F13CCA1D5}" srcOrd="12" destOrd="0" presId="urn:microsoft.com/office/officeart/2005/8/layout/vList2"/>
    <dgm:cxn modelId="{104C0773-27C4-4873-89F7-24ACCCE921AA}" type="presParOf" srcId="{2223EEC1-F19A-4203-9342-570F35AED15B}" destId="{8E8AD269-C080-4274-85BA-70A516F083D7}" srcOrd="13" destOrd="0" presId="urn:microsoft.com/office/officeart/2005/8/layout/vList2"/>
    <dgm:cxn modelId="{F84911B3-2B53-4A4E-973A-E52B5A1373E3}" type="presParOf" srcId="{2223EEC1-F19A-4203-9342-570F35AED15B}" destId="{A03D626E-3764-403F-BDB5-9E901F05E126}" srcOrd="14" destOrd="0" presId="urn:microsoft.com/office/officeart/2005/8/layout/vList2"/>
    <dgm:cxn modelId="{779C7CA0-E03C-41B4-B691-AFFEAC8A6FB7}" type="presParOf" srcId="{2223EEC1-F19A-4203-9342-570F35AED15B}" destId="{966988D9-8CFB-44F7-8AB9-777ED6B07F70}" srcOrd="15" destOrd="0" presId="urn:microsoft.com/office/officeart/2005/8/layout/vList2"/>
    <dgm:cxn modelId="{BC8C84E6-735F-4410-AAF8-62AA1BDCB507}" type="presParOf" srcId="{2223EEC1-F19A-4203-9342-570F35AED15B}" destId="{82CF4AAC-EA11-4CC3-8596-96F40A0E15A2}" srcOrd="16" destOrd="0" presId="urn:microsoft.com/office/officeart/2005/8/layout/vList2"/>
    <dgm:cxn modelId="{D07E8EFC-5A6B-4377-8A46-C46363834799}" type="presParOf" srcId="{2223EEC1-F19A-4203-9342-570F35AED15B}" destId="{25F3895E-0925-40BB-B4CF-1B1A94718A3A}" srcOrd="17" destOrd="0" presId="urn:microsoft.com/office/officeart/2005/8/layout/vList2"/>
    <dgm:cxn modelId="{DCD0B9E3-B8DE-4A05-9EF2-8BE7BFFA62B1}" type="presParOf" srcId="{2223EEC1-F19A-4203-9342-570F35AED15B}" destId="{29B9F9C2-607D-44CC-B6C0-99BE59CC543B}" srcOrd="18" destOrd="0" presId="urn:microsoft.com/office/officeart/2005/8/layout/vList2"/>
    <dgm:cxn modelId="{D3C64CAC-C8CC-4D8E-8C8A-D1E4D56B00C4}" type="presParOf" srcId="{2223EEC1-F19A-4203-9342-570F35AED15B}" destId="{F510A855-490B-426E-97C5-6DC85ABB488E}" srcOrd="19" destOrd="0" presId="urn:microsoft.com/office/officeart/2005/8/layout/vList2"/>
    <dgm:cxn modelId="{909EE563-6077-49E4-843A-DE15D8B6967E}" type="presParOf" srcId="{2223EEC1-F19A-4203-9342-570F35AED15B}" destId="{3BFC6898-5F1B-48B7-94A2-17E195FE9E32}" srcOrd="20" destOrd="0" presId="urn:microsoft.com/office/officeart/2005/8/layout/vList2"/>
    <dgm:cxn modelId="{3070E18B-BF05-488C-8AB5-4B043DAFF4AB}" type="presParOf" srcId="{2223EEC1-F19A-4203-9342-570F35AED15B}" destId="{7BF9D6B8-DF20-42E3-B7AC-05FAF2765E4B}" srcOrd="21" destOrd="0" presId="urn:microsoft.com/office/officeart/2005/8/layout/vList2"/>
    <dgm:cxn modelId="{2F6C7817-76EA-4B29-8FF0-9F84A83FC51C}" type="presParOf" srcId="{2223EEC1-F19A-4203-9342-570F35AED15B}" destId="{662DA261-AB0D-417F-B25D-9A5CEADD360B}" srcOrd="22" destOrd="0" presId="urn:microsoft.com/office/officeart/2005/8/layout/vList2"/>
    <dgm:cxn modelId="{E8B93727-970A-40D2-B3E9-4505B9DA6171}" type="presParOf" srcId="{2223EEC1-F19A-4203-9342-570F35AED15B}" destId="{99D83AF8-8952-4187-B750-41F1C1F65567}" srcOrd="23" destOrd="0" presId="urn:microsoft.com/office/officeart/2005/8/layout/vList2"/>
    <dgm:cxn modelId="{547BF1CB-1D8A-4AF6-89CB-4517B65B7D1E}" type="presParOf" srcId="{2223EEC1-F19A-4203-9342-570F35AED15B}" destId="{74D59B84-1303-4FD0-9F8F-63E043C85C12}" srcOrd="24" destOrd="0" presId="urn:microsoft.com/office/officeart/2005/8/layout/vList2"/>
    <dgm:cxn modelId="{DD210F26-88EB-41F8-A54A-DF162664FBAA}" type="presParOf" srcId="{2223EEC1-F19A-4203-9342-570F35AED15B}" destId="{E80EA5FB-E107-423E-8B16-E83CED5CFF47}" srcOrd="25" destOrd="0" presId="urn:microsoft.com/office/officeart/2005/8/layout/vList2"/>
    <dgm:cxn modelId="{5AF2CA30-1CF5-43BC-9A45-5D3BABA00855}" type="presParOf" srcId="{2223EEC1-F19A-4203-9342-570F35AED15B}" destId="{675E4BBB-821C-42EF-A4D4-F31D1E55A4F9}" srcOrd="26" destOrd="0" presId="urn:microsoft.com/office/officeart/2005/8/layout/vList2"/>
    <dgm:cxn modelId="{9B060C86-83AC-4F91-96DE-82D8C6CA67F6}" type="presParOf" srcId="{2223EEC1-F19A-4203-9342-570F35AED15B}" destId="{6F824AE2-9EAF-4B62-A798-FEE43A9D1E4D}" srcOrd="27" destOrd="0" presId="urn:microsoft.com/office/officeart/2005/8/layout/vList2"/>
    <dgm:cxn modelId="{9BC5D77B-6B76-4A1E-A0B1-47F23197CA13}" type="presParOf" srcId="{2223EEC1-F19A-4203-9342-570F35AED15B}" destId="{3A8A954D-0CBB-48D2-8FC2-98658BCF48AD}" srcOrd="28" destOrd="0" presId="urn:microsoft.com/office/officeart/2005/8/layout/vList2"/>
    <dgm:cxn modelId="{20DF1DB8-7A96-4FCA-905A-85A857A48313}" type="presParOf" srcId="{2223EEC1-F19A-4203-9342-570F35AED15B}" destId="{70C53391-368D-40A8-B505-CFB0D2B197EE}" srcOrd="29" destOrd="0" presId="urn:microsoft.com/office/officeart/2005/8/layout/vList2"/>
    <dgm:cxn modelId="{4272B00F-52C0-4749-8020-3C918BE6EB07}" type="presParOf" srcId="{2223EEC1-F19A-4203-9342-570F35AED15B}" destId="{FA7C17F0-A480-4289-9FD6-FE8FE705DCC5}" srcOrd="30" destOrd="0" presId="urn:microsoft.com/office/officeart/2005/8/layout/vList2"/>
    <dgm:cxn modelId="{21D9099C-B4B2-4DE9-AD8C-541568545AC3}" type="presParOf" srcId="{2223EEC1-F19A-4203-9342-570F35AED15B}" destId="{DFF938F2-9F15-4892-B815-B302D7EFE711}" srcOrd="31" destOrd="0" presId="urn:microsoft.com/office/officeart/2005/8/layout/vList2"/>
    <dgm:cxn modelId="{ACC2F3C1-D312-4819-B130-8BF64A60F696}" type="presParOf" srcId="{2223EEC1-F19A-4203-9342-570F35AED15B}" destId="{49CD1D9B-1E0E-473C-8121-E22DE2FF753E}" srcOrd="3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17B1F2-D834-4BF8-868A-E1F966D71857}">
      <dsp:nvSpPr>
        <dsp:cNvPr id="0" name=""/>
        <dsp:cNvSpPr/>
      </dsp:nvSpPr>
      <dsp:spPr>
        <a:xfrm>
          <a:off x="0" y="772598"/>
          <a:ext cx="8128000" cy="1182039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64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Наука (</a:t>
          </a:r>
          <a:r>
            <a:rPr lang="en-US" sz="2200" kern="1200" dirty="0" smtClean="0"/>
            <a:t>Science</a:t>
          </a:r>
          <a:r>
            <a:rPr lang="ru-RU" sz="2200" kern="1200" dirty="0" smtClean="0"/>
            <a:t>)</a:t>
          </a:r>
          <a:endParaRPr lang="ru-RU" sz="2200" kern="1200" dirty="0"/>
        </a:p>
      </dsp:txBody>
      <dsp:txXfrm>
        <a:off x="0" y="1068108"/>
        <a:ext cx="7832490" cy="591019"/>
      </dsp:txXfrm>
    </dsp:sp>
    <dsp:sp modelId="{6C5C56E6-FF88-4072-B1B6-2245291421F6}">
      <dsp:nvSpPr>
        <dsp:cNvPr id="0" name=""/>
        <dsp:cNvSpPr/>
      </dsp:nvSpPr>
      <dsp:spPr>
        <a:xfrm>
          <a:off x="0" y="1682595"/>
          <a:ext cx="1502216" cy="21704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Измерение времени</a:t>
          </a:r>
          <a:endParaRPr lang="ru-RU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Расчет скорости</a:t>
          </a:r>
          <a:endParaRPr lang="ru-RU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Трение, через силу и сопротивление</a:t>
          </a:r>
          <a:endParaRPr lang="ru-RU" sz="1400" kern="1200" dirty="0"/>
        </a:p>
      </dsp:txBody>
      <dsp:txXfrm>
        <a:off x="0" y="1682595"/>
        <a:ext cx="1502216" cy="2170413"/>
      </dsp:txXfrm>
    </dsp:sp>
    <dsp:sp modelId="{5B10DB78-75DF-4A29-97DA-6946758C9307}">
      <dsp:nvSpPr>
        <dsp:cNvPr id="0" name=""/>
        <dsp:cNvSpPr/>
      </dsp:nvSpPr>
      <dsp:spPr>
        <a:xfrm>
          <a:off x="1502054" y="1166763"/>
          <a:ext cx="6625945" cy="1182039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64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Технология (</a:t>
          </a:r>
          <a:r>
            <a:rPr lang="en-US" sz="2200" kern="1200" dirty="0" smtClean="0"/>
            <a:t>Technology</a:t>
          </a:r>
          <a:r>
            <a:rPr lang="ru-RU" sz="2200" kern="1200" dirty="0" smtClean="0"/>
            <a:t>)</a:t>
          </a:r>
          <a:endParaRPr lang="ru-RU" sz="2200" kern="1200" dirty="0"/>
        </a:p>
      </dsp:txBody>
      <dsp:txXfrm>
        <a:off x="1502054" y="1462273"/>
        <a:ext cx="6330435" cy="591019"/>
      </dsp:txXfrm>
    </dsp:sp>
    <dsp:sp modelId="{87565FBD-09CA-4BF3-80FC-48663A6DE2B5}">
      <dsp:nvSpPr>
        <dsp:cNvPr id="0" name=""/>
        <dsp:cNvSpPr/>
      </dsp:nvSpPr>
      <dsp:spPr>
        <a:xfrm>
          <a:off x="1502054" y="2076760"/>
          <a:ext cx="1502216" cy="21704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Установка угла поворота движущих элементов улитки</a:t>
          </a:r>
          <a:endParaRPr lang="ru-RU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Временные интервалы у сервомоторов</a:t>
          </a:r>
          <a:endParaRPr lang="ru-RU" sz="1400" kern="1200" dirty="0"/>
        </a:p>
      </dsp:txBody>
      <dsp:txXfrm>
        <a:off x="1502054" y="2076760"/>
        <a:ext cx="1502216" cy="2170413"/>
      </dsp:txXfrm>
    </dsp:sp>
    <dsp:sp modelId="{D2D499E6-F6B7-4413-A82A-9527BAAA0247}">
      <dsp:nvSpPr>
        <dsp:cNvPr id="0" name=""/>
        <dsp:cNvSpPr/>
      </dsp:nvSpPr>
      <dsp:spPr>
        <a:xfrm>
          <a:off x="3004108" y="1560928"/>
          <a:ext cx="5123891" cy="1182039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64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Инженерная часть (</a:t>
          </a:r>
          <a:r>
            <a:rPr lang="en-US" sz="2200" kern="1200" dirty="0" smtClean="0"/>
            <a:t>Engineering</a:t>
          </a:r>
          <a:r>
            <a:rPr lang="ru-RU" sz="2200" kern="1200" dirty="0" smtClean="0"/>
            <a:t>)</a:t>
          </a:r>
          <a:endParaRPr lang="ru-RU" sz="2200" kern="1200" dirty="0"/>
        </a:p>
      </dsp:txBody>
      <dsp:txXfrm>
        <a:off x="3004108" y="1856438"/>
        <a:ext cx="4828381" cy="591019"/>
      </dsp:txXfrm>
    </dsp:sp>
    <dsp:sp modelId="{7BC1A605-9AC2-492A-B127-975DCA745543}">
      <dsp:nvSpPr>
        <dsp:cNvPr id="0" name=""/>
        <dsp:cNvSpPr/>
      </dsp:nvSpPr>
      <dsp:spPr>
        <a:xfrm>
          <a:off x="3004108" y="2470925"/>
          <a:ext cx="1502216" cy="21704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Конструирование ползающей модели с применением положительной инерции 2 сервомоторов</a:t>
          </a:r>
          <a:endParaRPr lang="ru-RU" sz="1400" kern="1200" dirty="0"/>
        </a:p>
      </dsp:txBody>
      <dsp:txXfrm>
        <a:off x="3004108" y="2470925"/>
        <a:ext cx="1502216" cy="2170413"/>
      </dsp:txXfrm>
    </dsp:sp>
    <dsp:sp modelId="{C5706802-7F60-4577-8F28-395429F1798E}">
      <dsp:nvSpPr>
        <dsp:cNvPr id="0" name=""/>
        <dsp:cNvSpPr/>
      </dsp:nvSpPr>
      <dsp:spPr>
        <a:xfrm>
          <a:off x="4506975" y="1955093"/>
          <a:ext cx="3621024" cy="1182039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64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Креативная часть (</a:t>
          </a:r>
          <a:r>
            <a:rPr lang="en-US" sz="2200" kern="1200" dirty="0" smtClean="0"/>
            <a:t>Art</a:t>
          </a:r>
          <a:r>
            <a:rPr lang="ru-RU" sz="2200" kern="1200" dirty="0" smtClean="0"/>
            <a:t>)</a:t>
          </a:r>
          <a:endParaRPr lang="ru-RU" sz="2200" kern="1200" dirty="0"/>
        </a:p>
      </dsp:txBody>
      <dsp:txXfrm>
        <a:off x="4506975" y="2250603"/>
        <a:ext cx="3325514" cy="591019"/>
      </dsp:txXfrm>
    </dsp:sp>
    <dsp:sp modelId="{E7EA753F-305D-4C3D-B39C-BFCC7ECBDA69}">
      <dsp:nvSpPr>
        <dsp:cNvPr id="0" name=""/>
        <dsp:cNvSpPr/>
      </dsp:nvSpPr>
      <dsp:spPr>
        <a:xfrm>
          <a:off x="4506975" y="2865090"/>
          <a:ext cx="1502216" cy="21704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Воображение и расчет в конструировании модели</a:t>
          </a:r>
          <a:endParaRPr lang="ru-RU" sz="1400" kern="1200" dirty="0"/>
        </a:p>
      </dsp:txBody>
      <dsp:txXfrm>
        <a:off x="4506975" y="2865090"/>
        <a:ext cx="1502216" cy="2170413"/>
      </dsp:txXfrm>
    </dsp:sp>
    <dsp:sp modelId="{71B5B518-9AF9-4924-A0DA-288719BEC163}">
      <dsp:nvSpPr>
        <dsp:cNvPr id="0" name=""/>
        <dsp:cNvSpPr/>
      </dsp:nvSpPr>
      <dsp:spPr>
        <a:xfrm>
          <a:off x="6009030" y="2349258"/>
          <a:ext cx="2118969" cy="1182039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18764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Математика</a:t>
          </a:r>
          <a:endParaRPr lang="ru-RU" sz="2200" kern="1200" dirty="0"/>
        </a:p>
      </dsp:txBody>
      <dsp:txXfrm>
        <a:off x="6009030" y="2644768"/>
        <a:ext cx="1823459" cy="591019"/>
      </dsp:txXfrm>
    </dsp:sp>
    <dsp:sp modelId="{195F0C36-352A-4D4B-A681-B4CB09EA5AFA}">
      <dsp:nvSpPr>
        <dsp:cNvPr id="0" name=""/>
        <dsp:cNvSpPr/>
      </dsp:nvSpPr>
      <dsp:spPr>
        <a:xfrm>
          <a:off x="6009030" y="3259255"/>
          <a:ext cx="1502216" cy="21704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Математическая связь между расстоянием, скоростью и временем</a:t>
          </a:r>
          <a:endParaRPr lang="ru-RU" sz="1400" kern="1200" dirty="0"/>
        </a:p>
      </dsp:txBody>
      <dsp:txXfrm>
        <a:off x="6009030" y="3259255"/>
        <a:ext cx="1502216" cy="21704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445E00-44D1-47E2-A539-4F7C4590E262}">
      <dsp:nvSpPr>
        <dsp:cNvPr id="0" name=""/>
        <dsp:cNvSpPr/>
      </dsp:nvSpPr>
      <dsp:spPr>
        <a:xfrm>
          <a:off x="1306" y="274231"/>
          <a:ext cx="2609109" cy="104364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17 </a:t>
          </a:r>
          <a:r>
            <a:rPr lang="en-US" sz="2100" kern="1200" dirty="0" smtClean="0"/>
            <a:t>STEAM </a:t>
          </a:r>
          <a:r>
            <a:rPr lang="ru-RU" sz="2100" kern="1200" dirty="0" smtClean="0"/>
            <a:t>проектов</a:t>
          </a:r>
          <a:endParaRPr lang="ru-RU" sz="2100" kern="1200" dirty="0"/>
        </a:p>
      </dsp:txBody>
      <dsp:txXfrm>
        <a:off x="523128" y="274231"/>
        <a:ext cx="1565466" cy="1043643"/>
      </dsp:txXfrm>
    </dsp:sp>
    <dsp:sp modelId="{5AFF810A-F2C9-4D4D-821D-B46F5E78DC06}">
      <dsp:nvSpPr>
        <dsp:cNvPr id="0" name=""/>
        <dsp:cNvSpPr/>
      </dsp:nvSpPr>
      <dsp:spPr>
        <a:xfrm>
          <a:off x="2271231" y="362941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Поэтапный ввод в среду программирования</a:t>
          </a:r>
          <a:endParaRPr lang="ru-RU" sz="1100" kern="1200" dirty="0"/>
        </a:p>
      </dsp:txBody>
      <dsp:txXfrm>
        <a:off x="2704343" y="362941"/>
        <a:ext cx="1299336" cy="866224"/>
      </dsp:txXfrm>
    </dsp:sp>
    <dsp:sp modelId="{214EB8A6-8E52-48A6-8F64-EBCA9C17B064}">
      <dsp:nvSpPr>
        <dsp:cNvPr id="0" name=""/>
        <dsp:cNvSpPr/>
      </dsp:nvSpPr>
      <dsp:spPr>
        <a:xfrm>
          <a:off x="4133614" y="362941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615980"/>
            <a:satOff val="-1068"/>
            <a:lumOff val="-10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15980"/>
              <a:satOff val="-1068"/>
              <a:lumOff val="-1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Иллюстрированные инструкции сборки</a:t>
          </a:r>
          <a:endParaRPr lang="ru-RU" sz="1100" kern="1200" dirty="0"/>
        </a:p>
      </dsp:txBody>
      <dsp:txXfrm>
        <a:off x="4566726" y="362941"/>
        <a:ext cx="1299336" cy="866224"/>
      </dsp:txXfrm>
    </dsp:sp>
    <dsp:sp modelId="{CE7309EE-507E-4BD2-A31E-7AEBDB4223D9}">
      <dsp:nvSpPr>
        <dsp:cNvPr id="0" name=""/>
        <dsp:cNvSpPr/>
      </dsp:nvSpPr>
      <dsp:spPr>
        <a:xfrm>
          <a:off x="5995996" y="362941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1231959"/>
            <a:satOff val="-2136"/>
            <a:lumOff val="-21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31959"/>
              <a:satOff val="-2136"/>
              <a:lumOff val="-2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Развитие </a:t>
          </a:r>
          <a:r>
            <a:rPr lang="ru-RU" sz="1100" kern="1200" dirty="0" err="1" smtClean="0"/>
            <a:t>метапредметных</a:t>
          </a:r>
          <a:r>
            <a:rPr lang="ru-RU" sz="1100" kern="1200" dirty="0" smtClean="0"/>
            <a:t> навыков</a:t>
          </a:r>
          <a:endParaRPr lang="ru-RU" sz="1100" kern="1200" dirty="0"/>
        </a:p>
      </dsp:txBody>
      <dsp:txXfrm>
        <a:off x="6429108" y="362941"/>
        <a:ext cx="1299336" cy="866224"/>
      </dsp:txXfrm>
    </dsp:sp>
    <dsp:sp modelId="{94ECDBEB-0CB7-444A-93B0-07878E69F098}">
      <dsp:nvSpPr>
        <dsp:cNvPr id="0" name=""/>
        <dsp:cNvSpPr/>
      </dsp:nvSpPr>
      <dsp:spPr>
        <a:xfrm>
          <a:off x="1306" y="1463985"/>
          <a:ext cx="2609109" cy="1043643"/>
        </a:xfrm>
        <a:prstGeom prst="chevron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Содержание</a:t>
          </a:r>
          <a:endParaRPr lang="ru-RU" sz="2100" kern="1200" dirty="0"/>
        </a:p>
      </dsp:txBody>
      <dsp:txXfrm>
        <a:off x="523128" y="1463985"/>
        <a:ext cx="1565466" cy="1043643"/>
      </dsp:txXfrm>
    </dsp:sp>
    <dsp:sp modelId="{E1D6EA03-D66B-499C-9D83-8890B976135A}">
      <dsp:nvSpPr>
        <dsp:cNvPr id="0" name=""/>
        <dsp:cNvSpPr/>
      </dsp:nvSpPr>
      <dsp:spPr>
        <a:xfrm>
          <a:off x="2271231" y="1552695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1847939"/>
            <a:satOff val="-3204"/>
            <a:lumOff val="-32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847939"/>
              <a:satOff val="-3204"/>
              <a:lumOff val="-3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Крупные животные и их органы чувств</a:t>
          </a:r>
          <a:endParaRPr lang="ru-RU" sz="1100" kern="1200" dirty="0"/>
        </a:p>
      </dsp:txBody>
      <dsp:txXfrm>
        <a:off x="2704343" y="1552695"/>
        <a:ext cx="1299336" cy="866224"/>
      </dsp:txXfrm>
    </dsp:sp>
    <dsp:sp modelId="{0D29227F-470F-4BC3-8482-425300994FED}">
      <dsp:nvSpPr>
        <dsp:cNvPr id="0" name=""/>
        <dsp:cNvSpPr/>
      </dsp:nvSpPr>
      <dsp:spPr>
        <a:xfrm>
          <a:off x="4133614" y="1552695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Модели птиц и насекомых</a:t>
          </a:r>
          <a:endParaRPr lang="ru-RU" sz="1100" kern="1200" dirty="0"/>
        </a:p>
      </dsp:txBody>
      <dsp:txXfrm>
        <a:off x="4566726" y="1552695"/>
        <a:ext cx="1299336" cy="866224"/>
      </dsp:txXfrm>
    </dsp:sp>
    <dsp:sp modelId="{1EB5B275-CE2C-4A28-8E57-68B4CB9F030E}">
      <dsp:nvSpPr>
        <dsp:cNvPr id="0" name=""/>
        <dsp:cNvSpPr/>
      </dsp:nvSpPr>
      <dsp:spPr>
        <a:xfrm>
          <a:off x="5995996" y="1552695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3079898"/>
            <a:satOff val="-5340"/>
            <a:lumOff val="-53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079898"/>
              <a:satOff val="-5340"/>
              <a:lumOff val="-5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Модели рептилий и пресмыкающихся</a:t>
          </a:r>
          <a:endParaRPr lang="ru-RU" sz="1100" kern="1200" dirty="0"/>
        </a:p>
      </dsp:txBody>
      <dsp:txXfrm>
        <a:off x="6429108" y="1552695"/>
        <a:ext cx="1299336" cy="866224"/>
      </dsp:txXfrm>
    </dsp:sp>
    <dsp:sp modelId="{14E4D613-A4AB-4A30-8807-0CBD51D53C64}">
      <dsp:nvSpPr>
        <dsp:cNvPr id="0" name=""/>
        <dsp:cNvSpPr/>
      </dsp:nvSpPr>
      <dsp:spPr>
        <a:xfrm>
          <a:off x="1306" y="2653739"/>
          <a:ext cx="2609109" cy="1043643"/>
        </a:xfrm>
        <a:prstGeom prst="chevron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Оформление</a:t>
          </a:r>
          <a:endParaRPr lang="ru-RU" sz="2100" kern="1200" dirty="0"/>
        </a:p>
      </dsp:txBody>
      <dsp:txXfrm>
        <a:off x="523128" y="2653739"/>
        <a:ext cx="1565466" cy="1043643"/>
      </dsp:txXfrm>
    </dsp:sp>
    <dsp:sp modelId="{D4346006-A874-43C1-AEE9-55444C64E254}">
      <dsp:nvSpPr>
        <dsp:cNvPr id="0" name=""/>
        <dsp:cNvSpPr/>
      </dsp:nvSpPr>
      <dsp:spPr>
        <a:xfrm>
          <a:off x="2271231" y="2742449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3695877"/>
            <a:satOff val="-6408"/>
            <a:lumOff val="-6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95877"/>
              <a:satOff val="-6408"/>
              <a:lumOff val="-6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Уникальная визуальная среда программирования</a:t>
          </a:r>
          <a:endParaRPr lang="ru-RU" sz="1100" kern="1200" dirty="0"/>
        </a:p>
      </dsp:txBody>
      <dsp:txXfrm>
        <a:off x="2704343" y="2742449"/>
        <a:ext cx="1299336" cy="866224"/>
      </dsp:txXfrm>
    </dsp:sp>
    <dsp:sp modelId="{44AB8BE5-E247-48E9-81D3-C88781CCA3CD}">
      <dsp:nvSpPr>
        <dsp:cNvPr id="0" name=""/>
        <dsp:cNvSpPr/>
      </dsp:nvSpPr>
      <dsp:spPr>
        <a:xfrm>
          <a:off x="4133614" y="2742449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4311857"/>
            <a:satOff val="-7476"/>
            <a:lumOff val="-7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311857"/>
              <a:satOff val="-7476"/>
              <a:lumOff val="-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Подробная методика ведения проекта</a:t>
          </a:r>
          <a:endParaRPr lang="ru-RU" sz="1100" kern="1200" dirty="0"/>
        </a:p>
      </dsp:txBody>
      <dsp:txXfrm>
        <a:off x="4566726" y="2742449"/>
        <a:ext cx="1299336" cy="866224"/>
      </dsp:txXfrm>
    </dsp:sp>
    <dsp:sp modelId="{C9F98FAC-D70D-463D-BCFB-7750FEEF43F6}">
      <dsp:nvSpPr>
        <dsp:cNvPr id="0" name=""/>
        <dsp:cNvSpPr/>
      </dsp:nvSpPr>
      <dsp:spPr>
        <a:xfrm>
          <a:off x="5995996" y="2742449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Создание собственной библиотеки</a:t>
          </a:r>
          <a:endParaRPr lang="ru-RU" sz="1100" kern="1200" dirty="0"/>
        </a:p>
      </dsp:txBody>
      <dsp:txXfrm>
        <a:off x="6429108" y="2742449"/>
        <a:ext cx="1299336" cy="866224"/>
      </dsp:txXfrm>
    </dsp:sp>
    <dsp:sp modelId="{C21D65ED-3116-453F-B3FC-ABCF1A8F557D}">
      <dsp:nvSpPr>
        <dsp:cNvPr id="0" name=""/>
        <dsp:cNvSpPr/>
      </dsp:nvSpPr>
      <dsp:spPr>
        <a:xfrm>
          <a:off x="1306" y="3843493"/>
          <a:ext cx="2609109" cy="1043643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3335" rIns="0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Уровни образования</a:t>
          </a:r>
          <a:endParaRPr lang="ru-RU" sz="2100" kern="1200" dirty="0"/>
        </a:p>
      </dsp:txBody>
      <dsp:txXfrm>
        <a:off x="523128" y="3843493"/>
        <a:ext cx="1565466" cy="1043643"/>
      </dsp:txXfrm>
    </dsp:sp>
    <dsp:sp modelId="{1892A808-F331-4DEF-8469-C9B80D13D28E}">
      <dsp:nvSpPr>
        <dsp:cNvPr id="0" name=""/>
        <dsp:cNvSpPr/>
      </dsp:nvSpPr>
      <dsp:spPr>
        <a:xfrm>
          <a:off x="2271231" y="3932203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5543816"/>
            <a:satOff val="-9612"/>
            <a:lumOff val="-96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543816"/>
              <a:satOff val="-9612"/>
              <a:lumOff val="-9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Дополнительное образование</a:t>
          </a:r>
          <a:endParaRPr lang="ru-RU" sz="1100" kern="1200" dirty="0"/>
        </a:p>
      </dsp:txBody>
      <dsp:txXfrm>
        <a:off x="2704343" y="3932203"/>
        <a:ext cx="1299336" cy="866224"/>
      </dsp:txXfrm>
    </dsp:sp>
    <dsp:sp modelId="{4670FE4F-E362-4C8E-ACAA-4EAB61E5D7C9}">
      <dsp:nvSpPr>
        <dsp:cNvPr id="0" name=""/>
        <dsp:cNvSpPr/>
      </dsp:nvSpPr>
      <dsp:spPr>
        <a:xfrm>
          <a:off x="4133614" y="3932203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6159796"/>
            <a:satOff val="-10680"/>
            <a:lumOff val="-107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159796"/>
              <a:satOff val="-10680"/>
              <a:lumOff val="-10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Инженерные классы</a:t>
          </a:r>
          <a:endParaRPr lang="ru-RU" sz="1100" kern="1200" dirty="0"/>
        </a:p>
      </dsp:txBody>
      <dsp:txXfrm>
        <a:off x="4566726" y="3932203"/>
        <a:ext cx="1299336" cy="866224"/>
      </dsp:txXfrm>
    </dsp:sp>
    <dsp:sp modelId="{296DFB1E-3F92-40CE-A65B-0F7DE9A0E82F}">
      <dsp:nvSpPr>
        <dsp:cNvPr id="0" name=""/>
        <dsp:cNvSpPr/>
      </dsp:nvSpPr>
      <dsp:spPr>
        <a:xfrm>
          <a:off x="5995996" y="3932203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6775775"/>
            <a:satOff val="-11748"/>
            <a:lumOff val="-118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75775"/>
              <a:satOff val="-11748"/>
              <a:lumOff val="-118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Инженерные кружки робототехники</a:t>
          </a:r>
          <a:endParaRPr lang="ru-RU" sz="1100" kern="1200" dirty="0"/>
        </a:p>
      </dsp:txBody>
      <dsp:txXfrm>
        <a:off x="6429108" y="3932203"/>
        <a:ext cx="1299336" cy="866224"/>
      </dsp:txXfrm>
    </dsp:sp>
    <dsp:sp modelId="{1EC39F3B-E696-42C9-8D18-6FA86861258D}">
      <dsp:nvSpPr>
        <dsp:cNvPr id="0" name=""/>
        <dsp:cNvSpPr/>
      </dsp:nvSpPr>
      <dsp:spPr>
        <a:xfrm>
          <a:off x="7858378" y="3932203"/>
          <a:ext cx="2165560" cy="866224"/>
        </a:xfrm>
        <a:prstGeom prst="chevron">
          <a:avLst/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Кружки детского технического творчества</a:t>
          </a:r>
          <a:endParaRPr lang="ru-RU" sz="1100" kern="1200" dirty="0"/>
        </a:p>
      </dsp:txBody>
      <dsp:txXfrm>
        <a:off x="8291490" y="3932203"/>
        <a:ext cx="1299336" cy="8662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F01CD-02B9-4CFD-93A2-9A917EAB4AF8}">
      <dsp:nvSpPr>
        <dsp:cNvPr id="0" name=""/>
        <dsp:cNvSpPr/>
      </dsp:nvSpPr>
      <dsp:spPr>
        <a:xfrm>
          <a:off x="0" y="213296"/>
          <a:ext cx="4869314" cy="2638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Животные с большими ртами </a:t>
          </a:r>
          <a:endParaRPr lang="ru-RU" sz="1100" kern="1200" dirty="0"/>
        </a:p>
      </dsp:txBody>
      <dsp:txXfrm>
        <a:off x="12879" y="226175"/>
        <a:ext cx="4843556" cy="238077"/>
      </dsp:txXfrm>
    </dsp:sp>
    <dsp:sp modelId="{F29BB430-79BC-4954-814F-0C17886B0FB8}">
      <dsp:nvSpPr>
        <dsp:cNvPr id="0" name=""/>
        <dsp:cNvSpPr/>
      </dsp:nvSpPr>
      <dsp:spPr>
        <a:xfrm>
          <a:off x="0" y="508811"/>
          <a:ext cx="4869314" cy="2638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Органы зрения – кошачьи глаза</a:t>
          </a:r>
          <a:endParaRPr lang="ru-RU" sz="1100" kern="1200" dirty="0"/>
        </a:p>
      </dsp:txBody>
      <dsp:txXfrm>
        <a:off x="12879" y="521690"/>
        <a:ext cx="4843556" cy="238077"/>
      </dsp:txXfrm>
    </dsp:sp>
    <dsp:sp modelId="{EAB14670-C884-43BA-8243-D2D61D5D0722}">
      <dsp:nvSpPr>
        <dsp:cNvPr id="0" name=""/>
        <dsp:cNvSpPr/>
      </dsp:nvSpPr>
      <dsp:spPr>
        <a:xfrm>
          <a:off x="0" y="804326"/>
          <a:ext cx="4869314" cy="2638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Мой лучший друг – сова</a:t>
          </a:r>
          <a:endParaRPr lang="ru-RU" sz="1100" kern="1200" dirty="0"/>
        </a:p>
      </dsp:txBody>
      <dsp:txXfrm>
        <a:off x="12879" y="817205"/>
        <a:ext cx="4843556" cy="238077"/>
      </dsp:txXfrm>
    </dsp:sp>
    <dsp:sp modelId="{17086A0F-8798-4FD0-8C21-4E012A6C53DE}">
      <dsp:nvSpPr>
        <dsp:cNvPr id="0" name=""/>
        <dsp:cNvSpPr/>
      </dsp:nvSpPr>
      <dsp:spPr>
        <a:xfrm>
          <a:off x="0" y="1099841"/>
          <a:ext cx="4869314" cy="2638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Разговаривающий слон №1</a:t>
          </a:r>
          <a:endParaRPr lang="ru-RU" sz="1100" kern="1200" dirty="0"/>
        </a:p>
      </dsp:txBody>
      <dsp:txXfrm>
        <a:off x="12879" y="1112720"/>
        <a:ext cx="4843556" cy="238077"/>
      </dsp:txXfrm>
    </dsp:sp>
    <dsp:sp modelId="{A5375957-FDE5-4E90-BDCA-0C34D7A83856}">
      <dsp:nvSpPr>
        <dsp:cNvPr id="0" name=""/>
        <dsp:cNvSpPr/>
      </dsp:nvSpPr>
      <dsp:spPr>
        <a:xfrm>
          <a:off x="0" y="1395356"/>
          <a:ext cx="4869314" cy="2638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Разговаривающий слон №2</a:t>
          </a:r>
          <a:endParaRPr lang="ru-RU" sz="1100" kern="1200" dirty="0"/>
        </a:p>
      </dsp:txBody>
      <dsp:txXfrm>
        <a:off x="12879" y="1408235"/>
        <a:ext cx="4843556" cy="238077"/>
      </dsp:txXfrm>
    </dsp:sp>
    <dsp:sp modelId="{5F819882-B51F-49E6-AC17-771E7EDE9EC8}">
      <dsp:nvSpPr>
        <dsp:cNvPr id="0" name=""/>
        <dsp:cNvSpPr/>
      </dsp:nvSpPr>
      <dsp:spPr>
        <a:xfrm>
          <a:off x="0" y="1690871"/>
          <a:ext cx="4869314" cy="2638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Виляющая хвостом собака</a:t>
          </a:r>
          <a:endParaRPr lang="ru-RU" sz="1100" kern="1200" dirty="0"/>
        </a:p>
      </dsp:txBody>
      <dsp:txXfrm>
        <a:off x="12879" y="1703750"/>
        <a:ext cx="4843556" cy="238077"/>
      </dsp:txXfrm>
    </dsp:sp>
    <dsp:sp modelId="{157CB413-6D98-4679-BFA3-CC0F13CCA1D5}">
      <dsp:nvSpPr>
        <dsp:cNvPr id="0" name=""/>
        <dsp:cNvSpPr/>
      </dsp:nvSpPr>
      <dsp:spPr>
        <a:xfrm>
          <a:off x="0" y="1986386"/>
          <a:ext cx="4869314" cy="2638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Птичьи крылья</a:t>
          </a:r>
          <a:endParaRPr lang="ru-RU" sz="1100" kern="1200" dirty="0"/>
        </a:p>
      </dsp:txBody>
      <dsp:txXfrm>
        <a:off x="12879" y="1999265"/>
        <a:ext cx="4843556" cy="238077"/>
      </dsp:txXfrm>
    </dsp:sp>
    <dsp:sp modelId="{A03D626E-3764-403F-BDB5-9E901F05E126}">
      <dsp:nvSpPr>
        <dsp:cNvPr id="0" name=""/>
        <dsp:cNvSpPr/>
      </dsp:nvSpPr>
      <dsp:spPr>
        <a:xfrm>
          <a:off x="0" y="2281901"/>
          <a:ext cx="4869314" cy="2638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Межвидовые особенности</a:t>
          </a:r>
          <a:endParaRPr lang="ru-RU" sz="1100" kern="1200" dirty="0"/>
        </a:p>
      </dsp:txBody>
      <dsp:txXfrm>
        <a:off x="12879" y="2294780"/>
        <a:ext cx="4843556" cy="238077"/>
      </dsp:txXfrm>
    </dsp:sp>
    <dsp:sp modelId="{82CF4AAC-EA11-4CC3-8596-96F40A0E15A2}">
      <dsp:nvSpPr>
        <dsp:cNvPr id="0" name=""/>
        <dsp:cNvSpPr/>
      </dsp:nvSpPr>
      <dsp:spPr>
        <a:xfrm>
          <a:off x="0" y="2577416"/>
          <a:ext cx="4869314" cy="2638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Длинная шея жирафа</a:t>
          </a:r>
          <a:endParaRPr lang="ru-RU" sz="1100" kern="1200" dirty="0"/>
        </a:p>
      </dsp:txBody>
      <dsp:txXfrm>
        <a:off x="12879" y="2590295"/>
        <a:ext cx="4843556" cy="238077"/>
      </dsp:txXfrm>
    </dsp:sp>
    <dsp:sp modelId="{29B9F9C2-607D-44CC-B6C0-99BE59CC543B}">
      <dsp:nvSpPr>
        <dsp:cNvPr id="0" name=""/>
        <dsp:cNvSpPr/>
      </dsp:nvSpPr>
      <dsp:spPr>
        <a:xfrm>
          <a:off x="0" y="2872931"/>
          <a:ext cx="4869314" cy="2638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Щупальца улитки №1</a:t>
          </a:r>
          <a:endParaRPr lang="ru-RU" sz="1100" kern="1200" dirty="0"/>
        </a:p>
      </dsp:txBody>
      <dsp:txXfrm>
        <a:off x="12879" y="2885810"/>
        <a:ext cx="4843556" cy="238077"/>
      </dsp:txXfrm>
    </dsp:sp>
    <dsp:sp modelId="{3BFC6898-5F1B-48B7-94A2-17E195FE9E32}">
      <dsp:nvSpPr>
        <dsp:cNvPr id="0" name=""/>
        <dsp:cNvSpPr/>
      </dsp:nvSpPr>
      <dsp:spPr>
        <a:xfrm>
          <a:off x="0" y="3168446"/>
          <a:ext cx="4869314" cy="2638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Щупальца улитки №2</a:t>
          </a:r>
          <a:endParaRPr lang="ru-RU" sz="1100" kern="1200" dirty="0"/>
        </a:p>
      </dsp:txBody>
      <dsp:txXfrm>
        <a:off x="12879" y="3181325"/>
        <a:ext cx="4843556" cy="238077"/>
      </dsp:txXfrm>
    </dsp:sp>
    <dsp:sp modelId="{662DA261-AB0D-417F-B25D-9A5CEADD360B}">
      <dsp:nvSpPr>
        <dsp:cNvPr id="0" name=""/>
        <dsp:cNvSpPr/>
      </dsp:nvSpPr>
      <dsp:spPr>
        <a:xfrm>
          <a:off x="0" y="3463961"/>
          <a:ext cx="4869314" cy="2638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Волшебная рыбка</a:t>
          </a:r>
          <a:endParaRPr lang="ru-RU" sz="1100" kern="1200" dirty="0"/>
        </a:p>
      </dsp:txBody>
      <dsp:txXfrm>
        <a:off x="12879" y="3476840"/>
        <a:ext cx="4843556" cy="238077"/>
      </dsp:txXfrm>
    </dsp:sp>
    <dsp:sp modelId="{74D59B84-1303-4FD0-9F8F-63E043C85C12}">
      <dsp:nvSpPr>
        <dsp:cNvPr id="0" name=""/>
        <dsp:cNvSpPr/>
      </dsp:nvSpPr>
      <dsp:spPr>
        <a:xfrm>
          <a:off x="0" y="3759476"/>
          <a:ext cx="4869314" cy="2638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Змеи</a:t>
          </a:r>
          <a:endParaRPr lang="ru-RU" sz="1100" kern="1200" dirty="0"/>
        </a:p>
      </dsp:txBody>
      <dsp:txXfrm>
        <a:off x="12879" y="3772355"/>
        <a:ext cx="4843556" cy="238077"/>
      </dsp:txXfrm>
    </dsp:sp>
    <dsp:sp modelId="{675E4BBB-821C-42EF-A4D4-F31D1E55A4F9}">
      <dsp:nvSpPr>
        <dsp:cNvPr id="0" name=""/>
        <dsp:cNvSpPr/>
      </dsp:nvSpPr>
      <dsp:spPr>
        <a:xfrm>
          <a:off x="0" y="4054991"/>
          <a:ext cx="4869314" cy="2638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Динозавр №1</a:t>
          </a:r>
          <a:endParaRPr lang="ru-RU" sz="1100" kern="1200" dirty="0"/>
        </a:p>
      </dsp:txBody>
      <dsp:txXfrm>
        <a:off x="12879" y="4067870"/>
        <a:ext cx="4843556" cy="238077"/>
      </dsp:txXfrm>
    </dsp:sp>
    <dsp:sp modelId="{3A8A954D-0CBB-48D2-8FC2-98658BCF48AD}">
      <dsp:nvSpPr>
        <dsp:cNvPr id="0" name=""/>
        <dsp:cNvSpPr/>
      </dsp:nvSpPr>
      <dsp:spPr>
        <a:xfrm>
          <a:off x="0" y="4350506"/>
          <a:ext cx="4869314" cy="2638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Динозавр №2</a:t>
          </a:r>
          <a:endParaRPr lang="ru-RU" sz="1100" kern="1200" dirty="0"/>
        </a:p>
      </dsp:txBody>
      <dsp:txXfrm>
        <a:off x="12879" y="4363385"/>
        <a:ext cx="4843556" cy="238077"/>
      </dsp:txXfrm>
    </dsp:sp>
    <dsp:sp modelId="{FA7C17F0-A480-4289-9FD6-FE8FE705DCC5}">
      <dsp:nvSpPr>
        <dsp:cNvPr id="0" name=""/>
        <dsp:cNvSpPr/>
      </dsp:nvSpPr>
      <dsp:spPr>
        <a:xfrm>
          <a:off x="0" y="4646021"/>
          <a:ext cx="4869314" cy="2638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Норы животных</a:t>
          </a:r>
          <a:endParaRPr lang="ru-RU" sz="1100" kern="1200" dirty="0"/>
        </a:p>
      </dsp:txBody>
      <dsp:txXfrm>
        <a:off x="12879" y="4658900"/>
        <a:ext cx="4843556" cy="238077"/>
      </dsp:txXfrm>
    </dsp:sp>
    <dsp:sp modelId="{49CD1D9B-1E0E-473C-8121-E22DE2FF753E}">
      <dsp:nvSpPr>
        <dsp:cNvPr id="0" name=""/>
        <dsp:cNvSpPr/>
      </dsp:nvSpPr>
      <dsp:spPr>
        <a:xfrm>
          <a:off x="0" y="4941536"/>
          <a:ext cx="4869314" cy="26383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Взаимоотношения животных</a:t>
          </a:r>
          <a:endParaRPr lang="ru-RU" sz="1100" kern="1200" dirty="0"/>
        </a:p>
      </dsp:txBody>
      <dsp:txXfrm>
        <a:off x="12879" y="4954415"/>
        <a:ext cx="4843556" cy="238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0C998-67AC-478C-90CA-4A1E6089E492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C52B-2E1C-46B4-8CE1-F75B946A9C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61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11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326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32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50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26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099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69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79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8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69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652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64753-1485-467D-A2DE-CD3C317EFB8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9034A-F888-4C37-BE11-783C1B330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09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51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50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6.png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microsoft.com/office/2007/relationships/hdphoto" Target="../media/hdphoto1.wdp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10" Type="http://schemas.openxmlformats.org/officeDocument/2006/relationships/image" Target="../media/image4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tiff"/><Relationship Id="rId3" Type="http://schemas.openxmlformats.org/officeDocument/2006/relationships/image" Target="../media/image28.tiff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1.tiff"/><Relationship Id="rId11" Type="http://schemas.openxmlformats.org/officeDocument/2006/relationships/image" Target="../media/image35.png"/><Relationship Id="rId5" Type="http://schemas.openxmlformats.org/officeDocument/2006/relationships/image" Target="../media/image30.tiff"/><Relationship Id="rId10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3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(1920x1080)_Fon-D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4" name="Rectangle 2" descr="Заголовок 22"/>
          <p:cNvSpPr>
            <a:spLocks noGrp="1" noChangeArrowheads="1"/>
          </p:cNvSpPr>
          <p:nvPr>
            <p:ph type="title"/>
          </p:nvPr>
        </p:nvSpPr>
        <p:spPr>
          <a:xfrm>
            <a:off x="0" y="2216944"/>
            <a:ext cx="12192000" cy="2182019"/>
          </a:xfrm>
        </p:spPr>
        <p:txBody>
          <a:bodyPr anchor="t"/>
          <a:lstStyle/>
          <a:p>
            <a:pPr algn="ctr" defTabSz="240507">
              <a:lnSpc>
                <a:spcPts val="5100"/>
              </a:lnSpc>
              <a:spcBef>
                <a:spcPts val="2450"/>
              </a:spcBef>
            </a:pPr>
            <a:r>
              <a:rPr lang="ru-RU" altLang="ru-RU" sz="4900" dirty="0" smtClean="0">
                <a:solidFill>
                  <a:srgbClr val="EDEFF8"/>
                </a:solidFill>
              </a:rPr>
              <a:t>Робототехнический комплекс </a:t>
            </a:r>
            <a:r>
              <a:rPr lang="ru-RU" altLang="ru-RU" sz="4900" b="1" dirty="0" smtClean="0">
                <a:solidFill>
                  <a:srgbClr val="EDEFF8"/>
                </a:solidFill>
              </a:rPr>
              <a:t/>
            </a:r>
            <a:br>
              <a:rPr lang="ru-RU" altLang="ru-RU" sz="4900" b="1" dirty="0" smtClean="0">
                <a:solidFill>
                  <a:srgbClr val="EDEFF8"/>
                </a:solidFill>
              </a:rPr>
            </a:br>
            <a:r>
              <a:rPr lang="en-US" altLang="ru-RU" sz="4900" b="1" dirty="0" smtClean="0">
                <a:solidFill>
                  <a:srgbClr val="EDEFF8"/>
                </a:solidFill>
              </a:rPr>
              <a:t>AI </a:t>
            </a:r>
            <a:r>
              <a:rPr lang="en-US" altLang="ru-RU" sz="4900" b="1" dirty="0" err="1" smtClean="0">
                <a:solidFill>
                  <a:srgbClr val="EDEFF8"/>
                </a:solidFill>
              </a:rPr>
              <a:t>Zootopia</a:t>
            </a:r>
            <a:endParaRPr lang="ru-RU" altLang="ru-RU" sz="4900" b="1" dirty="0">
              <a:solidFill>
                <a:srgbClr val="EDEFF8"/>
              </a:solidFill>
            </a:endParaRPr>
          </a:p>
        </p:txBody>
      </p:sp>
      <p:pic>
        <p:nvPicPr>
          <p:cNvPr id="3076" name="Picture 4" descr="pasted-imag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944" y="5764213"/>
            <a:ext cx="1033463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3438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4174836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Сборка</a:t>
            </a:r>
            <a:endParaRPr lang="ru-RU" sz="3200" dirty="0"/>
          </a:p>
        </p:txBody>
      </p:sp>
      <p:pic>
        <p:nvPicPr>
          <p:cNvPr id="6" name="图片 105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04" y="1747289"/>
            <a:ext cx="5678979" cy="32627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105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728" y="1747289"/>
            <a:ext cx="5678979" cy="3268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6204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4174836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Программирование</a:t>
            </a:r>
            <a:endParaRPr lang="ru-RU" sz="3200" dirty="0"/>
          </a:p>
        </p:txBody>
      </p:sp>
      <p:pic>
        <p:nvPicPr>
          <p:cNvPr id="11" name="图片 574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110" y="923087"/>
            <a:ext cx="8294254" cy="4720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6605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5476774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/>
              <a:t>Описание углубленного курса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603" y="5304399"/>
            <a:ext cx="3200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Методическое пособие учителя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373266" y="5304399"/>
            <a:ext cx="3200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Учебник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8157036" y="5304399"/>
            <a:ext cx="3200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Рабочая тетрадь обучающегося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42" y="802207"/>
            <a:ext cx="3051113" cy="4328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7524" y="802205"/>
            <a:ext cx="3039210" cy="4328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8126" y="802205"/>
            <a:ext cx="3050466" cy="43280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6595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5419022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Описание углубленного курса</a:t>
            </a:r>
            <a:endParaRPr lang="ru-RU" sz="32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44585176"/>
              </p:ext>
            </p:extLst>
          </p:nvPr>
        </p:nvGraphicFramePr>
        <p:xfrm>
          <a:off x="154005" y="738918"/>
          <a:ext cx="10025246" cy="5161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6807" y="1761692"/>
            <a:ext cx="3325811" cy="2015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266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448925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STEAM </a:t>
            </a:r>
            <a:r>
              <a:rPr lang="ru-RU" sz="3200" dirty="0" smtClean="0"/>
              <a:t>проекты углубленного курса</a:t>
            </a:r>
            <a:endParaRPr lang="ru-RU"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26698847"/>
              </p:ext>
            </p:extLst>
          </p:nvPr>
        </p:nvGraphicFramePr>
        <p:xfrm>
          <a:off x="3735672" y="628073"/>
          <a:ext cx="486931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图片 8" descr="地球的霸主恐龙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790" y="4145597"/>
            <a:ext cx="1961135" cy="16367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图片 9" descr="会说话的大象">
            <a:extLst>
              <a:ext uri="{FF2B5EF4-FFF2-40B4-BE49-F238E27FC236}">
                <a16:creationId xmlns:a16="http://schemas.microsoft.com/office/drawing/2014/main" id="{00000000-0008-0000-0000-00000A0000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991" y="918769"/>
            <a:ext cx="1876731" cy="14034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图片 10" descr="猫头鹰">
            <a:extLst>
              <a:ext uri="{FF2B5EF4-FFF2-40B4-BE49-F238E27FC236}">
                <a16:creationId xmlns:a16="http://schemas.microsoft.com/office/drawing/2014/main" id="{00000000-0008-0000-0000-00000B0000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4386" y="2166625"/>
            <a:ext cx="1876732" cy="21630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图片 14" descr="图片2">
            <a:extLst>
              <a:ext uri="{FF2B5EF4-FFF2-40B4-BE49-F238E27FC236}">
                <a16:creationId xmlns:a16="http://schemas.microsoft.com/office/drawing/2014/main" id="{00000000-0008-0000-0000-00000F00000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64460" y="4078940"/>
            <a:ext cx="2117227" cy="17064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图片 15" descr="蜗牛的触角">
            <a:extLst>
              <a:ext uri="{FF2B5EF4-FFF2-40B4-BE49-F238E27FC236}">
                <a16:creationId xmlns:a16="http://schemas.microsoft.com/office/drawing/2014/main" id="{00000000-0008-0000-0000-00001000000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23032" y="262241"/>
            <a:ext cx="2117227" cy="1904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图片 16" descr="喜欢摇尾巴的小狗">
            <a:extLst>
              <a:ext uri="{FF2B5EF4-FFF2-40B4-BE49-F238E27FC236}">
                <a16:creationId xmlns:a16="http://schemas.microsoft.com/office/drawing/2014/main" id="{00000000-0008-0000-0000-000011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76637" y="2417040"/>
            <a:ext cx="2117228" cy="1411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3700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椭圆 40">
            <a:extLst>
              <a:ext uri="{FF2B5EF4-FFF2-40B4-BE49-F238E27FC236}">
                <a16:creationId xmlns:a16="http://schemas.microsoft.com/office/drawing/2014/main" id="{54AC69A2-6071-434F-8C84-80E3BF871621}"/>
              </a:ext>
            </a:extLst>
          </p:cNvPr>
          <p:cNvSpPr/>
          <p:nvPr/>
        </p:nvSpPr>
        <p:spPr>
          <a:xfrm rot="19920000">
            <a:off x="9369294" y="1907182"/>
            <a:ext cx="772160" cy="773007"/>
          </a:xfrm>
          <a:prstGeom prst="ellipse">
            <a:avLst/>
          </a:prstGeom>
          <a:solidFill>
            <a:srgbClr val="7C51A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273193" cy="70209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Новинки </a:t>
            </a:r>
            <a:r>
              <a:rPr lang="en-US" sz="3200" dirty="0" smtClean="0"/>
              <a:t>UBTECH</a:t>
            </a:r>
            <a:endParaRPr lang="ru-RU" sz="32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61ECC97C-AE86-40A9-A0B0-0EDEFCFE7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7414" y="1405564"/>
            <a:ext cx="3332484" cy="2385611"/>
          </a:xfrm>
          <a:prstGeom prst="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726C7-D019-4EDB-BCF0-FD699E427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0074" y="2438078"/>
            <a:ext cx="4047630" cy="2224662"/>
          </a:xfrm>
          <a:prstGeom prst="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3BFE5441-0A1F-455D-BD5A-2A527FF46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107" y="3168970"/>
            <a:ext cx="3636057" cy="2312536"/>
          </a:xfrm>
          <a:prstGeom prst="rect">
            <a:avLst/>
          </a:prstGeom>
          <a:noFill/>
          <a:ln w="6350">
            <a:solidFill>
              <a:schemeClr val="accent1"/>
            </a:solidFill>
            <a:prstDash val="sys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8625C636-693E-4ADF-B94D-F71228274CBC}"/>
              </a:ext>
            </a:extLst>
          </p:cNvPr>
          <p:cNvSpPr txBox="1"/>
          <p:nvPr/>
        </p:nvSpPr>
        <p:spPr>
          <a:xfrm>
            <a:off x="1607706" y="5237030"/>
            <a:ext cx="93974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37D4EE-FB15-4D1B-BE83-B557F8E03A8C}"/>
              </a:ext>
            </a:extLst>
          </p:cNvPr>
          <p:cNvSpPr txBox="1"/>
          <p:nvPr/>
        </p:nvSpPr>
        <p:spPr>
          <a:xfrm>
            <a:off x="2518211" y="5003268"/>
            <a:ext cx="93895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2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FFE65A25-72E1-4DFD-A921-EE62268FEAAC}"/>
              </a:ext>
            </a:extLst>
          </p:cNvPr>
          <p:cNvSpPr txBox="1"/>
          <p:nvPr/>
        </p:nvSpPr>
        <p:spPr>
          <a:xfrm>
            <a:off x="3354516" y="4702809"/>
            <a:ext cx="93895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3C29CD-00BF-4577-8717-E6FDFF2A8E42}"/>
              </a:ext>
            </a:extLst>
          </p:cNvPr>
          <p:cNvSpPr txBox="1"/>
          <p:nvPr/>
        </p:nvSpPr>
        <p:spPr>
          <a:xfrm>
            <a:off x="4282278" y="4327027"/>
            <a:ext cx="939800" cy="34967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4</a:t>
            </a: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4115FC21-D386-48ED-A93B-F2099CAC9124}"/>
              </a:ext>
            </a:extLst>
          </p:cNvPr>
          <p:cNvSpPr txBox="1"/>
          <p:nvPr/>
        </p:nvSpPr>
        <p:spPr>
          <a:xfrm>
            <a:off x="5242218" y="4070660"/>
            <a:ext cx="93895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5</a:t>
            </a: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7B82A66-2CFF-43BD-AD09-A3F1CF8697D3}"/>
              </a:ext>
            </a:extLst>
          </p:cNvPr>
          <p:cNvSpPr txBox="1"/>
          <p:nvPr/>
        </p:nvSpPr>
        <p:spPr>
          <a:xfrm>
            <a:off x="6237178" y="3787185"/>
            <a:ext cx="93895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6</a:t>
            </a:r>
          </a:p>
        </p:txBody>
      </p:sp>
      <p:cxnSp>
        <p:nvCxnSpPr>
          <p:cNvPr id="19" name="直接箭头连接符 17">
            <a:extLst>
              <a:ext uri="{FF2B5EF4-FFF2-40B4-BE49-F238E27FC236}">
                <a16:creationId xmlns:a16="http://schemas.microsoft.com/office/drawing/2014/main" id="{CB29632F-935B-4D00-8DE5-0E494D792F77}"/>
              </a:ext>
            </a:extLst>
          </p:cNvPr>
          <p:cNvCxnSpPr>
            <a:cxnSpLocks/>
          </p:cNvCxnSpPr>
          <p:nvPr/>
        </p:nvCxnSpPr>
        <p:spPr>
          <a:xfrm>
            <a:off x="1208854" y="5475574"/>
            <a:ext cx="9857004" cy="14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8">
            <a:extLst>
              <a:ext uri="{FF2B5EF4-FFF2-40B4-BE49-F238E27FC236}">
                <a16:creationId xmlns:a16="http://schemas.microsoft.com/office/drawing/2014/main" id="{D1CC99B5-208D-417A-8EEA-F03B22357B78}"/>
              </a:ext>
            </a:extLst>
          </p:cNvPr>
          <p:cNvCxnSpPr>
            <a:cxnSpLocks/>
          </p:cNvCxnSpPr>
          <p:nvPr/>
        </p:nvCxnSpPr>
        <p:spPr>
          <a:xfrm flipH="1" flipV="1">
            <a:off x="1577729" y="787078"/>
            <a:ext cx="7551" cy="50506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1">
            <a:extLst>
              <a:ext uri="{FF2B5EF4-FFF2-40B4-BE49-F238E27FC236}">
                <a16:creationId xmlns:a16="http://schemas.microsoft.com/office/drawing/2014/main" id="{1FD061B7-C9C6-40A2-8BF8-19BCC8E1B01A}"/>
              </a:ext>
            </a:extLst>
          </p:cNvPr>
          <p:cNvSpPr txBox="1"/>
          <p:nvPr/>
        </p:nvSpPr>
        <p:spPr>
          <a:xfrm>
            <a:off x="1388553" y="5625185"/>
            <a:ext cx="11831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AI Zootopia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EE463E-0DA3-4598-B3E0-10467F03A61B}"/>
              </a:ext>
            </a:extLst>
          </p:cNvPr>
          <p:cNvSpPr txBox="1"/>
          <p:nvPr/>
        </p:nvSpPr>
        <p:spPr>
          <a:xfrm rot="16200000">
            <a:off x="626586" y="4606504"/>
            <a:ext cx="1153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Начальная</a:t>
            </a:r>
            <a:r>
              <a:rPr kumimoji="0" lang="ru-RU" altLang="zh-CN" sz="16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школа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6EF41631-89A9-4D92-AFDB-5CEF7CBC5A44}"/>
              </a:ext>
            </a:extLst>
          </p:cNvPr>
          <p:cNvSpPr txBox="1"/>
          <p:nvPr/>
        </p:nvSpPr>
        <p:spPr>
          <a:xfrm>
            <a:off x="3064214" y="5613413"/>
            <a:ext cx="15195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sym typeface="+mn-ea"/>
              </a:rPr>
              <a:t>AI Transformer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latin typeface="Noto Sans CJK JP Regular" panose="020B0500000000000000" pitchFamily="34" charset="-122"/>
                <a:ea typeface="Noto Sans CJK JP Regular" panose="020B0500000000000000" pitchFamily="34" charset="-122"/>
                <a:sym typeface="+mn-ea"/>
              </a:rPr>
              <a:t>W</a:t>
            </a:r>
            <a:r>
              <a:rPr kumimoji="0" sz="105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sym typeface="+mn-ea"/>
              </a:rPr>
              <a:t>orkshop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7D4F660B-34F7-412D-8C18-70E86D609966}"/>
              </a:ext>
            </a:extLst>
          </p:cNvPr>
          <p:cNvSpPr txBox="1"/>
          <p:nvPr/>
        </p:nvSpPr>
        <p:spPr>
          <a:xfrm>
            <a:off x="6245302" y="5613413"/>
            <a:ext cx="110309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  <a:sym typeface="+mn-ea"/>
              </a:rPr>
              <a:t>AI Future Town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6D2BDDDF-D6E5-4590-9946-0966A691BD4A}"/>
              </a:ext>
            </a:extLst>
          </p:cNvPr>
          <p:cNvSpPr txBox="1"/>
          <p:nvPr/>
        </p:nvSpPr>
        <p:spPr>
          <a:xfrm>
            <a:off x="7222635" y="5613413"/>
            <a:ext cx="11633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AI Super Engineer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27" name="TextBox 21">
            <a:extLst>
              <a:ext uri="{FF2B5EF4-FFF2-40B4-BE49-F238E27FC236}">
                <a16:creationId xmlns:a16="http://schemas.microsoft.com/office/drawing/2014/main" id="{36346C01-8FC8-4C98-99CA-2646AE575364}"/>
              </a:ext>
            </a:extLst>
          </p:cNvPr>
          <p:cNvSpPr txBox="1"/>
          <p:nvPr/>
        </p:nvSpPr>
        <p:spPr>
          <a:xfrm>
            <a:off x="4114623" y="5615666"/>
            <a:ext cx="12884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  <a:sym typeface="+mn-ea"/>
              </a:rPr>
              <a:t>AI Magic World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28" name="TextBox 21">
            <a:extLst>
              <a:ext uri="{FF2B5EF4-FFF2-40B4-BE49-F238E27FC236}">
                <a16:creationId xmlns:a16="http://schemas.microsoft.com/office/drawing/2014/main" id="{54668D3B-B196-4FAC-990A-ADF1936E3EF9}"/>
              </a:ext>
            </a:extLst>
          </p:cNvPr>
          <p:cNvSpPr txBox="1"/>
          <p:nvPr/>
        </p:nvSpPr>
        <p:spPr>
          <a:xfrm>
            <a:off x="2312697" y="5625088"/>
            <a:ext cx="118319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sym typeface="+mn-ea"/>
              </a:rPr>
              <a:t>AI Smart </a:t>
            </a:r>
            <a:r>
              <a:rPr lang="en-US" sz="1050" b="1" dirty="0">
                <a:latin typeface="Noto Sans CJK JP Regular" panose="020B0500000000000000" pitchFamily="34" charset="-122"/>
                <a:ea typeface="Noto Sans CJK JP Regular" panose="020B0500000000000000" pitchFamily="34" charset="-122"/>
                <a:sym typeface="+mn-ea"/>
              </a:rPr>
              <a:t>L</a:t>
            </a:r>
            <a:r>
              <a:rPr kumimoji="0" sz="105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sym typeface="+mn-ea"/>
              </a:rPr>
              <a:t>ife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A0B4A3AF-A964-4542-B963-5734D31E44AB}"/>
              </a:ext>
            </a:extLst>
          </p:cNvPr>
          <p:cNvSpPr/>
          <p:nvPr/>
        </p:nvSpPr>
        <p:spPr>
          <a:xfrm rot="19920000">
            <a:off x="1669886" y="4533633"/>
            <a:ext cx="772160" cy="773007"/>
          </a:xfrm>
          <a:prstGeom prst="ellipse">
            <a:avLst/>
          </a:prstGeom>
          <a:solidFill>
            <a:srgbClr val="43C8F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AB7B7B61-15B4-49FF-B4C8-AEE64EDFCE0C}"/>
              </a:ext>
            </a:extLst>
          </p:cNvPr>
          <p:cNvSpPr/>
          <p:nvPr/>
        </p:nvSpPr>
        <p:spPr>
          <a:xfrm rot="19920000">
            <a:off x="3401270" y="3966692"/>
            <a:ext cx="772160" cy="773007"/>
          </a:xfrm>
          <a:prstGeom prst="ellipse">
            <a:avLst/>
          </a:prstGeom>
          <a:solidFill>
            <a:srgbClr val="43C8F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5EC1FB77-F7EF-4658-8FB8-A63F72850D76}"/>
              </a:ext>
            </a:extLst>
          </p:cNvPr>
          <p:cNvSpPr/>
          <p:nvPr/>
        </p:nvSpPr>
        <p:spPr>
          <a:xfrm rot="19920000">
            <a:off x="2544626" y="4249976"/>
            <a:ext cx="772160" cy="773007"/>
          </a:xfrm>
          <a:prstGeom prst="ellipse">
            <a:avLst/>
          </a:prstGeom>
          <a:solidFill>
            <a:srgbClr val="43C8F5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99F9B934-0A06-4FAE-BE39-D0D6B14CFF10}"/>
              </a:ext>
            </a:extLst>
          </p:cNvPr>
          <p:cNvSpPr/>
          <p:nvPr/>
        </p:nvSpPr>
        <p:spPr>
          <a:xfrm rot="19920000">
            <a:off x="7381068" y="2628443"/>
            <a:ext cx="772160" cy="773007"/>
          </a:xfrm>
          <a:prstGeom prst="ellipse">
            <a:avLst/>
          </a:prstGeom>
          <a:solidFill>
            <a:srgbClr val="379EB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3" name="TextBox 21">
            <a:extLst>
              <a:ext uri="{FF2B5EF4-FFF2-40B4-BE49-F238E27FC236}">
                <a16:creationId xmlns:a16="http://schemas.microsoft.com/office/drawing/2014/main" id="{061D0011-7E43-407C-A847-E6B889E1ACE5}"/>
              </a:ext>
            </a:extLst>
          </p:cNvPr>
          <p:cNvSpPr txBox="1"/>
          <p:nvPr/>
        </p:nvSpPr>
        <p:spPr>
          <a:xfrm>
            <a:off x="5026190" y="5613578"/>
            <a:ext cx="15195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  <a:sym typeface="+mn-ea"/>
              </a:rPr>
              <a:t>AI Super Assistant Accessory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4" name="TextBox 21">
            <a:extLst>
              <a:ext uri="{FF2B5EF4-FFF2-40B4-BE49-F238E27FC236}">
                <a16:creationId xmlns:a16="http://schemas.microsoft.com/office/drawing/2014/main" id="{BC8AAC1E-8FE2-4DE3-995B-FD3DF4A74701}"/>
              </a:ext>
            </a:extLst>
          </p:cNvPr>
          <p:cNvSpPr txBox="1"/>
          <p:nvPr/>
        </p:nvSpPr>
        <p:spPr>
          <a:xfrm>
            <a:off x="8311920" y="5619054"/>
            <a:ext cx="11633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AI </a:t>
            </a: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Super Designer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5" name="TextBox 21">
            <a:extLst>
              <a:ext uri="{FF2B5EF4-FFF2-40B4-BE49-F238E27FC236}">
                <a16:creationId xmlns:a16="http://schemas.microsoft.com/office/drawing/2014/main" id="{001647C1-8F0A-4C09-A3AE-3FD0AE740501}"/>
              </a:ext>
            </a:extLst>
          </p:cNvPr>
          <p:cNvSpPr txBox="1"/>
          <p:nvPr/>
        </p:nvSpPr>
        <p:spPr>
          <a:xfrm>
            <a:off x="8882573" y="5613413"/>
            <a:ext cx="21565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The Application and 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Exploration of AI</a:t>
            </a:r>
            <a:endParaRPr kumimoji="0" lang="en-US" altLang="zh-CN" sz="105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6" name="椭圆 36">
            <a:extLst>
              <a:ext uri="{FF2B5EF4-FFF2-40B4-BE49-F238E27FC236}">
                <a16:creationId xmlns:a16="http://schemas.microsoft.com/office/drawing/2014/main" id="{2DC88289-7E96-4086-B072-D7874369CECA}"/>
              </a:ext>
            </a:extLst>
          </p:cNvPr>
          <p:cNvSpPr/>
          <p:nvPr/>
        </p:nvSpPr>
        <p:spPr>
          <a:xfrm rot="19920000">
            <a:off x="4388493" y="3601708"/>
            <a:ext cx="772160" cy="773007"/>
          </a:xfrm>
          <a:prstGeom prst="ellipse">
            <a:avLst/>
          </a:prstGeom>
          <a:solidFill>
            <a:srgbClr val="379EB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7" name="椭圆 38">
            <a:extLst>
              <a:ext uri="{FF2B5EF4-FFF2-40B4-BE49-F238E27FC236}">
                <a16:creationId xmlns:a16="http://schemas.microsoft.com/office/drawing/2014/main" id="{3617E9B0-ED0F-44F1-8C73-68DE687339E1}"/>
              </a:ext>
            </a:extLst>
          </p:cNvPr>
          <p:cNvSpPr/>
          <p:nvPr/>
        </p:nvSpPr>
        <p:spPr>
          <a:xfrm rot="19920000">
            <a:off x="5336123" y="3310767"/>
            <a:ext cx="772160" cy="773007"/>
          </a:xfrm>
          <a:prstGeom prst="ellipse">
            <a:avLst/>
          </a:prstGeom>
          <a:solidFill>
            <a:srgbClr val="379EB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8" name="椭圆 39">
            <a:extLst>
              <a:ext uri="{FF2B5EF4-FFF2-40B4-BE49-F238E27FC236}">
                <a16:creationId xmlns:a16="http://schemas.microsoft.com/office/drawing/2014/main" id="{24A7A190-DFFE-431F-B793-531105C5AE81}"/>
              </a:ext>
            </a:extLst>
          </p:cNvPr>
          <p:cNvSpPr/>
          <p:nvPr/>
        </p:nvSpPr>
        <p:spPr>
          <a:xfrm rot="19920000">
            <a:off x="6338296" y="2990149"/>
            <a:ext cx="772160" cy="773007"/>
          </a:xfrm>
          <a:prstGeom prst="ellipse">
            <a:avLst/>
          </a:prstGeom>
          <a:solidFill>
            <a:srgbClr val="379EB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39" name="椭圆 40">
            <a:extLst>
              <a:ext uri="{FF2B5EF4-FFF2-40B4-BE49-F238E27FC236}">
                <a16:creationId xmlns:a16="http://schemas.microsoft.com/office/drawing/2014/main" id="{54AC69A2-6071-434F-8C84-80E3BF871621}"/>
              </a:ext>
            </a:extLst>
          </p:cNvPr>
          <p:cNvSpPr/>
          <p:nvPr/>
        </p:nvSpPr>
        <p:spPr>
          <a:xfrm rot="19920000">
            <a:off x="8462774" y="2259949"/>
            <a:ext cx="772160" cy="773007"/>
          </a:xfrm>
          <a:prstGeom prst="ellipse">
            <a:avLst/>
          </a:prstGeom>
          <a:solidFill>
            <a:srgbClr val="7C51A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20000"/>
                  <a:lumOff val="80000"/>
                </a:srgbClr>
              </a:solidFill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40" name="TextBox 14">
            <a:extLst>
              <a:ext uri="{FF2B5EF4-FFF2-40B4-BE49-F238E27FC236}">
                <a16:creationId xmlns:a16="http://schemas.microsoft.com/office/drawing/2014/main" id="{E3FA165C-B670-43AC-8780-521D6A1C19C2}"/>
              </a:ext>
            </a:extLst>
          </p:cNvPr>
          <p:cNvSpPr txBox="1"/>
          <p:nvPr/>
        </p:nvSpPr>
        <p:spPr>
          <a:xfrm>
            <a:off x="7329392" y="3429572"/>
            <a:ext cx="93895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7</a:t>
            </a:r>
          </a:p>
        </p:txBody>
      </p:sp>
      <p:sp>
        <p:nvSpPr>
          <p:cNvPr id="41" name="TextBox 14">
            <a:extLst>
              <a:ext uri="{FF2B5EF4-FFF2-40B4-BE49-F238E27FC236}">
                <a16:creationId xmlns:a16="http://schemas.microsoft.com/office/drawing/2014/main" id="{A1F7EEDF-FB29-4312-B14E-613081F39C0F}"/>
              </a:ext>
            </a:extLst>
          </p:cNvPr>
          <p:cNvSpPr txBox="1"/>
          <p:nvPr/>
        </p:nvSpPr>
        <p:spPr>
          <a:xfrm>
            <a:off x="8425732" y="3047176"/>
            <a:ext cx="93895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8</a:t>
            </a:r>
          </a:p>
        </p:txBody>
      </p:sp>
      <p:sp>
        <p:nvSpPr>
          <p:cNvPr id="42" name="TextBox 14">
            <a:extLst>
              <a:ext uri="{FF2B5EF4-FFF2-40B4-BE49-F238E27FC236}">
                <a16:creationId xmlns:a16="http://schemas.microsoft.com/office/drawing/2014/main" id="{18C44306-8573-4893-ACFB-C0A7257B2D2B}"/>
              </a:ext>
            </a:extLst>
          </p:cNvPr>
          <p:cNvSpPr txBox="1"/>
          <p:nvPr/>
        </p:nvSpPr>
        <p:spPr>
          <a:xfrm>
            <a:off x="9277560" y="2662467"/>
            <a:ext cx="938953" cy="34930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Уровень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9</a:t>
            </a:r>
          </a:p>
        </p:txBody>
      </p:sp>
      <p:pic>
        <p:nvPicPr>
          <p:cNvPr id="43" name="图片 44">
            <a:extLst>
              <a:ext uri="{FF2B5EF4-FFF2-40B4-BE49-F238E27FC236}">
                <a16:creationId xmlns:a16="http://schemas.microsoft.com/office/drawing/2014/main" id="{E0BC4428-8C0A-4164-815A-9BF31195E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891" y="4077418"/>
            <a:ext cx="761826" cy="1069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图片 45">
            <a:extLst>
              <a:ext uri="{FF2B5EF4-FFF2-40B4-BE49-F238E27FC236}">
                <a16:creationId xmlns:a16="http://schemas.microsoft.com/office/drawing/2014/main" id="{70CA48B4-8056-4EAD-B927-24354233AF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t="1489" r="353"/>
          <a:stretch/>
        </p:blipFill>
        <p:spPr>
          <a:xfrm>
            <a:off x="2541181" y="3814005"/>
            <a:ext cx="763775" cy="1062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图片 46">
            <a:extLst>
              <a:ext uri="{FF2B5EF4-FFF2-40B4-BE49-F238E27FC236}">
                <a16:creationId xmlns:a16="http://schemas.microsoft.com/office/drawing/2014/main" id="{45CF9FF0-DD81-4264-9FB3-BCECC1B46E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3" t="1645" r="2551" b="2258"/>
          <a:stretch/>
        </p:blipFill>
        <p:spPr>
          <a:xfrm>
            <a:off x="3411932" y="3567678"/>
            <a:ext cx="753441" cy="1055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6" name="图片 47">
            <a:extLst>
              <a:ext uri="{FF2B5EF4-FFF2-40B4-BE49-F238E27FC236}">
                <a16:creationId xmlns:a16="http://schemas.microsoft.com/office/drawing/2014/main" id="{A7E58D0A-C53E-4634-A97E-D8DC1C72BC6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16" t="751" r="1997" b="1"/>
          <a:stretch/>
        </p:blipFill>
        <p:spPr>
          <a:xfrm>
            <a:off x="4393803" y="3281747"/>
            <a:ext cx="753497" cy="1040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图片 48">
            <a:extLst>
              <a:ext uri="{FF2B5EF4-FFF2-40B4-BE49-F238E27FC236}">
                <a16:creationId xmlns:a16="http://schemas.microsoft.com/office/drawing/2014/main" id="{1F95255D-9067-4DC2-9B2B-5B0A396F59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7655" y="2632966"/>
            <a:ext cx="753441" cy="1027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" name="图片 49">
            <a:extLst>
              <a:ext uri="{FF2B5EF4-FFF2-40B4-BE49-F238E27FC236}">
                <a16:creationId xmlns:a16="http://schemas.microsoft.com/office/drawing/2014/main" id="{34B6A256-D99C-4DF9-A92C-F6107A6F80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1855" y="1956163"/>
            <a:ext cx="704715" cy="981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" name="图片 50">
            <a:extLst>
              <a:ext uri="{FF2B5EF4-FFF2-40B4-BE49-F238E27FC236}">
                <a16:creationId xmlns:a16="http://schemas.microsoft.com/office/drawing/2014/main" id="{2341B695-93E2-4519-93D7-65AC0E23115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758"/>
          <a:stretch/>
        </p:blipFill>
        <p:spPr>
          <a:xfrm>
            <a:off x="7399044" y="2316521"/>
            <a:ext cx="774248" cy="100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" name="图片 51">
            <a:extLst>
              <a:ext uri="{FF2B5EF4-FFF2-40B4-BE49-F238E27FC236}">
                <a16:creationId xmlns:a16="http://schemas.microsoft.com/office/drawing/2014/main" id="{C93FE562-17F8-445E-A120-B18D302E8F6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37" t="768"/>
          <a:stretch/>
        </p:blipFill>
        <p:spPr>
          <a:xfrm>
            <a:off x="9422640" y="1612910"/>
            <a:ext cx="689176" cy="993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" name="图片 52">
            <a:extLst>
              <a:ext uri="{FF2B5EF4-FFF2-40B4-BE49-F238E27FC236}">
                <a16:creationId xmlns:a16="http://schemas.microsoft.com/office/drawing/2014/main" id="{479701ED-E3F2-4B87-99D9-72D49CA67860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5335255" y="2935420"/>
            <a:ext cx="745670" cy="1045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image50.png">
            <a:extLst>
              <a:ext uri="{FF2B5EF4-FFF2-40B4-BE49-F238E27FC236}">
                <a16:creationId xmlns:a16="http://schemas.microsoft.com/office/drawing/2014/main" id="{A54C6C5A-0BC4-4CEA-84C4-6EE2AAB7C8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0689" y="2792203"/>
            <a:ext cx="445721" cy="73172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image47.png">
            <a:extLst>
              <a:ext uri="{FF2B5EF4-FFF2-40B4-BE49-F238E27FC236}">
                <a16:creationId xmlns:a16="http://schemas.microsoft.com/office/drawing/2014/main" id="{FBD8D555-9320-4B37-9A57-4BE7F1CDC47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59997" y="2198209"/>
            <a:ext cx="447351" cy="72470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5" name="图片 58">
            <a:extLst>
              <a:ext uri="{FF2B5EF4-FFF2-40B4-BE49-F238E27FC236}">
                <a16:creationId xmlns:a16="http://schemas.microsoft.com/office/drawing/2014/main" id="{E387C7D8-3855-4AD5-BAD5-CDD8E6820CA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322" b="95595" l="6905" r="94592">
                        <a14:foregroundMark x1="49501" y1="2496" x2="50416" y2="1322"/>
                        <a14:foregroundMark x1="45092" y1="94493" x2="38519" y2="92584"/>
                        <a14:foregroundMark x1="57404" y1="95668" x2="69218" y2="95301"/>
                        <a14:foregroundMark x1="9235" y1="54258" x2="6988" y2="58517"/>
                        <a14:foregroundMark x1="91098" y1="53524" x2="94592" y2="57783"/>
                        <a14:foregroundMark x1="46423" y1="6314" x2="46839" y2="12922"/>
                      </a14:backgroundRemoval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3343931" y="2581404"/>
            <a:ext cx="800599" cy="906922"/>
          </a:xfrm>
          <a:prstGeom prst="rect">
            <a:avLst/>
          </a:prstGeom>
        </p:spPr>
      </p:pic>
      <p:sp>
        <p:nvSpPr>
          <p:cNvPr id="56" name="文本框 64">
            <a:extLst>
              <a:ext uri="{FF2B5EF4-FFF2-40B4-BE49-F238E27FC236}">
                <a16:creationId xmlns:a16="http://schemas.microsoft.com/office/drawing/2014/main" id="{C7E2B00A-C80F-42E3-9C8D-D7721A6D51B7}"/>
              </a:ext>
            </a:extLst>
          </p:cNvPr>
          <p:cNvSpPr txBox="1"/>
          <p:nvPr/>
        </p:nvSpPr>
        <p:spPr>
          <a:xfrm>
            <a:off x="3206112" y="5152980"/>
            <a:ext cx="20922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Фундаментальные знания 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" name="文本框 66">
            <a:extLst>
              <a:ext uri="{FF2B5EF4-FFF2-40B4-BE49-F238E27FC236}">
                <a16:creationId xmlns:a16="http://schemas.microsoft.com/office/drawing/2014/main" id="{F5C1B9D8-5434-4F60-93B1-93EE0CB8B2ED}"/>
              </a:ext>
            </a:extLst>
          </p:cNvPr>
          <p:cNvSpPr txBox="1"/>
          <p:nvPr/>
        </p:nvSpPr>
        <p:spPr>
          <a:xfrm>
            <a:off x="9339503" y="3481104"/>
            <a:ext cx="124264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Инновации ИИ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8" name="文本框 67">
            <a:extLst>
              <a:ext uri="{FF2B5EF4-FFF2-40B4-BE49-F238E27FC236}">
                <a16:creationId xmlns:a16="http://schemas.microsoft.com/office/drawing/2014/main" id="{5020526D-A977-4497-BE99-4BA24CDB019E}"/>
              </a:ext>
            </a:extLst>
          </p:cNvPr>
          <p:cNvSpPr txBox="1"/>
          <p:nvPr/>
        </p:nvSpPr>
        <p:spPr>
          <a:xfrm>
            <a:off x="6315758" y="4311222"/>
            <a:ext cx="19329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3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Разработка и экспертиза</a:t>
            </a:r>
            <a:endParaRPr kumimoji="0" lang="zh-CN" altLang="en-US" sz="13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9" name="图片 69" descr="图片包含 室内, 电子产品, 就坐&#10;&#10;描述已自动生成">
            <a:extLst>
              <a:ext uri="{FF2B5EF4-FFF2-40B4-BE49-F238E27FC236}">
                <a16:creationId xmlns:a16="http://schemas.microsoft.com/office/drawing/2014/main" id="{1627221D-A7E7-4F49-9B5C-219AE5C488E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680" b="95664" l="8281" r="95339">
                        <a14:foregroundMark x1="9219" y1="20156" x2="8411" y2="18516"/>
                        <a14:foregroundMark x1="8516" y1="19688" x2="9609" y2="23398"/>
                        <a14:foregroundMark x1="31224" y1="9766" x2="39427" y2="6680"/>
                        <a14:foregroundMark x1="39427" y1="6680" x2="39427" y2="6680"/>
                        <a14:foregroundMark x1="30729" y1="70664" x2="31432" y2="72578"/>
                        <a14:foregroundMark x1="29948" y1="72305" x2="34010" y2="70977"/>
                        <a14:foregroundMark x1="37448" y1="67422" x2="38438" y2="65352"/>
                        <a14:foregroundMark x1="30234" y1="74219" x2="32318" y2="74375"/>
                        <a14:foregroundMark x1="38438" y1="68750" x2="41615" y2="65039"/>
                        <a14:foregroundMark x1="43490" y1="62383" x2="46146" y2="59688"/>
                        <a14:foregroundMark x1="31927" y1="71563" x2="44479" y2="95313"/>
                        <a14:foregroundMark x1="44479" y1="95313" x2="48802" y2="97930"/>
                        <a14:foregroundMark x1="48802" y1="97930" x2="70365" y2="77500"/>
                        <a14:foregroundMark x1="70365" y1="77500" x2="75130" y2="77500"/>
                        <a14:foregroundMark x1="75130" y1="77500" x2="93281" y2="62031"/>
                        <a14:foregroundMark x1="93281" y1="62031" x2="94479" y2="55039"/>
                        <a14:foregroundMark x1="94479" y1="55039" x2="68047" y2="33633"/>
                        <a14:foregroundMark x1="68047" y1="33633" x2="31380" y2="57891"/>
                        <a14:foregroundMark x1="31380" y1="57891" x2="37266" y2="55195"/>
                        <a14:foregroundMark x1="37266" y1="55195" x2="42422" y2="56484"/>
                        <a14:foregroundMark x1="42422" y1="56484" x2="36589" y2="58203"/>
                        <a14:foregroundMark x1="36589" y1="58203" x2="41484" y2="54688"/>
                        <a14:foregroundMark x1="41484" y1="54688" x2="47292" y2="53320"/>
                        <a14:foregroundMark x1="47292" y1="53320" x2="44714" y2="63828"/>
                        <a14:foregroundMark x1="44714" y1="63828" x2="49583" y2="58945"/>
                        <a14:foregroundMark x1="49583" y1="58945" x2="58438" y2="54766"/>
                        <a14:foregroundMark x1="58438" y1="54766" x2="54297" y2="64570"/>
                        <a14:foregroundMark x1="54297" y1="64570" x2="49141" y2="62773"/>
                        <a14:foregroundMark x1="49141" y1="62773" x2="55104" y2="54375"/>
                        <a14:foregroundMark x1="55104" y1="54375" x2="63281" y2="54648"/>
                        <a14:foregroundMark x1="63281" y1="54648" x2="62266" y2="63477"/>
                        <a14:foregroundMark x1="62266" y1="63477" x2="50156" y2="69102"/>
                        <a14:foregroundMark x1="50156" y1="69102" x2="44479" y2="64531"/>
                        <a14:foregroundMark x1="44479" y1="64531" x2="54661" y2="58516"/>
                        <a14:foregroundMark x1="54661" y1="58516" x2="65339" y2="63906"/>
                        <a14:foregroundMark x1="65339" y1="63906" x2="58880" y2="73047"/>
                        <a14:foregroundMark x1="58880" y1="73047" x2="51432" y2="72070"/>
                        <a14:foregroundMark x1="51432" y1="72070" x2="59036" y2="63594"/>
                        <a14:foregroundMark x1="59036" y1="63594" x2="72161" y2="61641"/>
                        <a14:foregroundMark x1="72161" y1="61641" x2="69609" y2="69336"/>
                        <a14:foregroundMark x1="69609" y1="69336" x2="57969" y2="70352"/>
                        <a14:foregroundMark x1="57969" y1="70352" x2="61380" y2="62383"/>
                        <a14:foregroundMark x1="61380" y1="62383" x2="71875" y2="57031"/>
                        <a14:foregroundMark x1="71875" y1="57031" x2="69609" y2="66211"/>
                        <a14:foregroundMark x1="69609" y1="66211" x2="59714" y2="69023"/>
                        <a14:foregroundMark x1="59714" y1="69023" x2="65703" y2="57422"/>
                        <a14:foregroundMark x1="65703" y1="57422" x2="75807" y2="49688"/>
                        <a14:foregroundMark x1="75807" y1="49688" x2="72708" y2="58398"/>
                        <a14:foregroundMark x1="72708" y1="58398" x2="59609" y2="67305"/>
                        <a14:foregroundMark x1="59609" y1="67305" x2="60625" y2="56250"/>
                        <a14:foregroundMark x1="60625" y1="56250" x2="71823" y2="46797"/>
                        <a14:foregroundMark x1="71823" y1="46797" x2="68099" y2="58125"/>
                        <a14:foregroundMark x1="68099" y1="58125" x2="57786" y2="62617"/>
                        <a14:foregroundMark x1="57786" y1="62617" x2="61354" y2="49648"/>
                        <a14:foregroundMark x1="61354" y1="49648" x2="66354" y2="46523"/>
                        <a14:foregroundMark x1="66354" y1="46523" x2="60911" y2="56953"/>
                        <a14:foregroundMark x1="60911" y1="56953" x2="54531" y2="56250"/>
                        <a14:foregroundMark x1="54531" y1="56250" x2="60156" y2="45664"/>
                        <a14:foregroundMark x1="60156" y1="45664" x2="51198" y2="54805"/>
                        <a14:foregroundMark x1="51198" y1="54805" x2="54922" y2="48867"/>
                        <a14:foregroundMark x1="54922" y1="48867" x2="44531" y2="54023"/>
                        <a14:foregroundMark x1="44531" y1="54023" x2="53359" y2="45508"/>
                        <a14:foregroundMark x1="53359" y1="45508" x2="62630" y2="44102"/>
                        <a14:foregroundMark x1="62630" y1="44102" x2="54661" y2="52500"/>
                        <a14:foregroundMark x1="54661" y1="52500" x2="59557" y2="45078"/>
                        <a14:foregroundMark x1="59557" y1="45078" x2="53906" y2="55664"/>
                        <a14:foregroundMark x1="53906" y1="55664" x2="62422" y2="50977"/>
                        <a14:foregroundMark x1="62422" y1="50977" x2="52318" y2="61641"/>
                        <a14:foregroundMark x1="52318" y1="61641" x2="59740" y2="52148"/>
                        <a14:foregroundMark x1="59740" y1="52148" x2="65547" y2="56289"/>
                        <a14:foregroundMark x1="65547" y1="56289" x2="56745" y2="68477"/>
                        <a14:foregroundMark x1="56745" y1="68477" x2="57005" y2="61523"/>
                        <a14:foregroundMark x1="57005" y1="61523" x2="64531" y2="59570"/>
                        <a14:foregroundMark x1="64531" y1="59570" x2="54792" y2="72539"/>
                        <a14:foregroundMark x1="54792" y1="72539" x2="50469" y2="67578"/>
                        <a14:foregroundMark x1="50469" y1="67578" x2="56016" y2="63008"/>
                        <a14:foregroundMark x1="56016" y1="63008" x2="49167" y2="73164"/>
                        <a14:foregroundMark x1="49167" y1="73164" x2="42422" y2="70625"/>
                        <a14:foregroundMark x1="42422" y1="70625" x2="50573" y2="64844"/>
                        <a14:foregroundMark x1="50573" y1="64844" x2="50286" y2="75273"/>
                        <a14:foregroundMark x1="50286" y1="75273" x2="45078" y2="77109"/>
                        <a14:foregroundMark x1="45078" y1="77109" x2="49375" y2="68867"/>
                        <a14:foregroundMark x1="49375" y1="68867" x2="41094" y2="74414"/>
                        <a14:foregroundMark x1="41094" y1="74414" x2="37083" y2="60430"/>
                        <a14:foregroundMark x1="37083" y1="60430" x2="42604" y2="63672"/>
                        <a14:foregroundMark x1="42604" y1="63672" x2="35885" y2="73672"/>
                        <a14:foregroundMark x1="35885" y1="73672" x2="46719" y2="69648"/>
                        <a14:foregroundMark x1="46719" y1="69648" x2="47604" y2="77422"/>
                        <a14:foregroundMark x1="47604" y1="77422" x2="53906" y2="77734"/>
                        <a14:foregroundMark x1="53906" y1="77734" x2="46094" y2="82227"/>
                        <a14:foregroundMark x1="46094" y1="82227" x2="62760" y2="82031"/>
                        <a14:foregroundMark x1="62760" y1="82031" x2="56042" y2="86211"/>
                        <a14:foregroundMark x1="56042" y1="86211" x2="61146" y2="83164"/>
                        <a14:foregroundMark x1="61146" y1="83164" x2="48333" y2="81250"/>
                        <a14:foregroundMark x1="48333" y1="81250" x2="45964" y2="88242"/>
                        <a14:foregroundMark x1="45964" y1="88242" x2="45964" y2="81133"/>
                        <a14:foregroundMark x1="45964" y1="81133" x2="40521" y2="77578"/>
                        <a14:foregroundMark x1="40521" y1="77578" x2="36615" y2="72383"/>
                        <a14:foregroundMark x1="36615" y1="72383" x2="40625" y2="83008"/>
                        <a14:foregroundMark x1="40625" y1="83008" x2="46068" y2="85117"/>
                        <a14:foregroundMark x1="46068" y1="85117" x2="50469" y2="90820"/>
                        <a14:foregroundMark x1="50469" y1="90820" x2="45391" y2="92070"/>
                        <a14:foregroundMark x1="45391" y1="92070" x2="72708" y2="76875"/>
                        <a14:foregroundMark x1="72708" y1="76875" x2="76953" y2="66563"/>
                        <a14:foregroundMark x1="76953" y1="66563" x2="68385" y2="69766"/>
                        <a14:foregroundMark x1="68385" y1="69766" x2="76849" y2="61406"/>
                        <a14:foregroundMark x1="76849" y1="61406" x2="74661" y2="69063"/>
                        <a14:foregroundMark x1="74661" y1="69063" x2="69010" y2="71719"/>
                        <a14:foregroundMark x1="69010" y1="71719" x2="75807" y2="60977"/>
                        <a14:foregroundMark x1="75807" y1="60977" x2="72083" y2="66563"/>
                        <a14:foregroundMark x1="72083" y1="66563" x2="77839" y2="55937"/>
                        <a14:foregroundMark x1="77839" y1="55937" x2="74505" y2="47148"/>
                        <a14:foregroundMark x1="74505" y1="47148" x2="70234" y2="42578"/>
                        <a14:foregroundMark x1="70234" y1="42578" x2="65182" y2="40000"/>
                        <a14:foregroundMark x1="65182" y1="40000" x2="70000" y2="39219"/>
                        <a14:foregroundMark x1="70000" y1="39219" x2="74740" y2="40352"/>
                        <a14:foregroundMark x1="74740" y1="40352" x2="87448" y2="55898"/>
                        <a14:foregroundMark x1="87448" y1="55898" x2="76146" y2="45234"/>
                        <a14:foregroundMark x1="76146" y1="45234" x2="71406" y2="44609"/>
                        <a14:foregroundMark x1="71406" y1="44609" x2="76615" y2="51484"/>
                        <a14:foregroundMark x1="76615" y1="51484" x2="81250" y2="53438"/>
                        <a14:foregroundMark x1="81250" y1="53438" x2="76172" y2="50742"/>
                        <a14:foregroundMark x1="76172" y1="50742" x2="81979" y2="56641"/>
                        <a14:foregroundMark x1="81979" y1="56641" x2="83333" y2="63516"/>
                        <a14:foregroundMark x1="83333" y1="63516" x2="78516" y2="68633"/>
                        <a14:foregroundMark x1="78516" y1="68633" x2="83932" y2="64375"/>
                        <a14:foregroundMark x1="83932" y1="64375" x2="77760" y2="65586"/>
                        <a14:foregroundMark x1="77760" y1="65586" x2="82344" y2="61836"/>
                        <a14:foregroundMark x1="82344" y1="61836" x2="78490" y2="57539"/>
                        <a14:foregroundMark x1="78490" y1="57539" x2="84974" y2="58594"/>
                        <a14:foregroundMark x1="84974" y1="58594" x2="82422" y2="64922"/>
                        <a14:foregroundMark x1="82422" y1="64922" x2="88385" y2="61914"/>
                        <a14:foregroundMark x1="88385" y1="61914" x2="90703" y2="59414"/>
                        <a14:foregroundMark x1="91667" y1="55547" x2="93958" y2="59688"/>
                        <a14:foregroundMark x1="46927" y1="95703" x2="50208" y2="95703"/>
                        <a14:foregroundMark x1="64714" y1="40586" x2="66198" y2="36875"/>
                        <a14:foregroundMark x1="95339" y1="56016" x2="95339" y2="58359"/>
                        <a14:foregroundMark x1="95026" y1="59570" x2="94245" y2="60586"/>
                        <a14:foregroundMark x1="33307" y1="75859" x2="35885" y2="81914"/>
                        <a14:foregroundMark x1="35885" y1="81914" x2="38828" y2="85781"/>
                        <a14:foregroundMark x1="33307" y1="77930" x2="34583" y2="80156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28" y="3189049"/>
            <a:ext cx="1171853" cy="781235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0CEE463E-0DA3-4598-B3E0-10467F03A61B}"/>
              </a:ext>
            </a:extLst>
          </p:cNvPr>
          <p:cNvSpPr txBox="1"/>
          <p:nvPr/>
        </p:nvSpPr>
        <p:spPr>
          <a:xfrm rot="16200000">
            <a:off x="364943" y="3289581"/>
            <a:ext cx="1707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Среднее образование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CEE463E-0DA3-4598-B3E0-10467F03A61B}"/>
              </a:ext>
            </a:extLst>
          </p:cNvPr>
          <p:cNvSpPr txBox="1"/>
          <p:nvPr/>
        </p:nvSpPr>
        <p:spPr>
          <a:xfrm rot="16200000">
            <a:off x="714380" y="2295786"/>
            <a:ext cx="1071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СПО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CEE463E-0DA3-4598-B3E0-10467F03A61B}"/>
              </a:ext>
            </a:extLst>
          </p:cNvPr>
          <p:cNvSpPr txBox="1"/>
          <p:nvPr/>
        </p:nvSpPr>
        <p:spPr>
          <a:xfrm rot="16200000">
            <a:off x="422611" y="1455687"/>
            <a:ext cx="15478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oto Sans CJK JP Regular" panose="020B0500000000000000" pitchFamily="34" charset="-122"/>
                <a:ea typeface="Noto Sans CJK JP Regular" panose="020B0500000000000000" pitchFamily="34" charset="-122"/>
                <a:cs typeface="+mn-cs"/>
              </a:rPr>
              <a:t>ВУЗы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 CJK JP Regular" panose="020B0500000000000000" pitchFamily="34" charset="-122"/>
              <a:ea typeface="Noto Sans CJK JP Regular" panose="020B0500000000000000" pitchFamily="3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830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8" grpId="0"/>
      <p:bldP spid="40" grpId="0"/>
      <p:bldP spid="41" grpId="0"/>
      <p:bldP spid="42" grpId="0"/>
      <p:bldP spid="56" grpId="0"/>
      <p:bldP spid="57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4037532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Комплект </a:t>
            </a:r>
            <a:r>
              <a:rPr lang="en-US" sz="3200" dirty="0" smtClean="0"/>
              <a:t>AI </a:t>
            </a:r>
            <a:r>
              <a:rPr lang="en-US" sz="3200" dirty="0" err="1" smtClean="0"/>
              <a:t>Zootopia</a:t>
            </a:r>
            <a:endParaRPr lang="en-US" sz="3200" dirty="0" smtClean="0"/>
          </a:p>
        </p:txBody>
      </p:sp>
      <p:pic>
        <p:nvPicPr>
          <p:cNvPr id="30" name="图片 5" descr="C:/Users/ubtech/AppData/Local/Temp/kaimatting_20191023171707/output_20191023171735..pngoutput_20191023171735.">
            <a:extLst>
              <a:ext uri="{FF2B5EF4-FFF2-40B4-BE49-F238E27FC236}">
                <a16:creationId xmlns:a16="http://schemas.microsoft.com/office/drawing/2014/main" id="{26E61807-2E79-4E01-9172-349F33E39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8867" y="49579"/>
            <a:ext cx="2259187" cy="1156987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522359" y="1935026"/>
            <a:ext cx="2992814" cy="3038302"/>
            <a:chOff x="700255" y="723109"/>
            <a:chExt cx="2800328" cy="2626568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700255" y="723109"/>
              <a:ext cx="2800328" cy="2626568"/>
              <a:chOff x="700255" y="723109"/>
              <a:chExt cx="2800328" cy="2626568"/>
            </a:xfrm>
          </p:grpSpPr>
          <p:sp>
            <p:nvSpPr>
              <p:cNvPr id="16" name="TextBox 15"/>
              <p:cNvSpPr txBox="1"/>
              <p:nvPr/>
            </p:nvSpPr>
            <p:spPr>
              <a:xfrm rot="16200000">
                <a:off x="1676273" y="1708458"/>
                <a:ext cx="2620081" cy="662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b="1" dirty="0" smtClean="0"/>
                  <a:t>Конструирование моделей животных</a:t>
                </a:r>
                <a:endParaRPr lang="ru-RU" sz="2000" b="1" dirty="0"/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700255" y="723109"/>
                <a:ext cx="2800328" cy="2608447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3831" y="902629"/>
              <a:ext cx="1654399" cy="22869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23" name="Группа 22"/>
          <p:cNvGrpSpPr/>
          <p:nvPr/>
        </p:nvGrpSpPr>
        <p:grpSpPr>
          <a:xfrm>
            <a:off x="4037533" y="1942531"/>
            <a:ext cx="3642637" cy="3030797"/>
            <a:chOff x="5307400" y="461435"/>
            <a:chExt cx="3642637" cy="3030797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5307400" y="461435"/>
              <a:ext cx="3642637" cy="3030797"/>
              <a:chOff x="5907527" y="70944"/>
              <a:chExt cx="2005641" cy="3030797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6014948" y="2371787"/>
                <a:ext cx="17187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b="1" dirty="0" smtClean="0"/>
                  <a:t>Программирование поведенческих моделей</a:t>
                </a:r>
                <a:endParaRPr lang="ru-RU" sz="2000" b="1" dirty="0"/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5907527" y="70944"/>
                <a:ext cx="2005641" cy="3030797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031" name="Picture 7" descr="https://avatars.mds.yandex.net/get-zen_doc/1886085/pub_5cef9197d3c31e00ae9d8d9e_5cef9a0046d11600afe19083/scale_120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2496" y="577860"/>
              <a:ext cx="3308996" cy="220599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8208242" y="1942531"/>
            <a:ext cx="3416579" cy="3000422"/>
            <a:chOff x="8180533" y="2189018"/>
            <a:chExt cx="3416579" cy="3000422"/>
          </a:xfrm>
        </p:grpSpPr>
        <p:grpSp>
          <p:nvGrpSpPr>
            <p:cNvPr id="22" name="Группа 21"/>
            <p:cNvGrpSpPr/>
            <p:nvPr/>
          </p:nvGrpSpPr>
          <p:grpSpPr>
            <a:xfrm>
              <a:off x="8180533" y="2189018"/>
              <a:ext cx="3416579" cy="3000422"/>
              <a:chOff x="4982299" y="2236149"/>
              <a:chExt cx="3416579" cy="3000422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5320868" y="4401585"/>
                <a:ext cx="275608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b="1" dirty="0" smtClean="0"/>
                  <a:t>Изучение органов чувств животных</a:t>
                </a:r>
                <a:endParaRPr lang="ru-RU" sz="2000" b="1" dirty="0"/>
              </a:p>
            </p:txBody>
          </p:sp>
          <p:sp>
            <p:nvSpPr>
              <p:cNvPr id="25" name="Скругленный прямоугольник 24"/>
              <p:cNvSpPr/>
              <p:nvPr/>
            </p:nvSpPr>
            <p:spPr>
              <a:xfrm>
                <a:off x="4982299" y="2236149"/>
                <a:ext cx="3416579" cy="3000422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033" name="Picture 9" descr="https://images.fineartamerica.com/images/artworkimages/mediumlarge/1/the-eye-of-the-tiger-olga-kozulenko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8772" y="2320477"/>
              <a:ext cx="3196740" cy="208853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734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4037532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Комплект </a:t>
            </a:r>
            <a:r>
              <a:rPr lang="en-US" sz="3200" dirty="0" smtClean="0"/>
              <a:t>AI Smart life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73" y="1161658"/>
            <a:ext cx="2829875" cy="408883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4037533" y="3325936"/>
            <a:ext cx="3391625" cy="2121410"/>
            <a:chOff x="4037533" y="3325936"/>
            <a:chExt cx="3391625" cy="2121410"/>
          </a:xfrm>
        </p:grpSpPr>
        <p:grpSp>
          <p:nvGrpSpPr>
            <p:cNvPr id="79" name="Группа 78"/>
            <p:cNvGrpSpPr/>
            <p:nvPr/>
          </p:nvGrpSpPr>
          <p:grpSpPr>
            <a:xfrm>
              <a:off x="4037533" y="3325936"/>
              <a:ext cx="3391625" cy="2121410"/>
              <a:chOff x="3864588" y="3592204"/>
              <a:chExt cx="3391625" cy="2121410"/>
            </a:xfrm>
          </p:grpSpPr>
          <p:sp>
            <p:nvSpPr>
              <p:cNvPr id="61" name="Скругленный прямоугольник 60"/>
              <p:cNvSpPr/>
              <p:nvPr/>
            </p:nvSpPr>
            <p:spPr>
              <a:xfrm>
                <a:off x="3864588" y="3592204"/>
                <a:ext cx="3391625" cy="212141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881778" y="3639435"/>
                <a:ext cx="33485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 smtClean="0"/>
                  <a:t>Общий учебный курс </a:t>
                </a:r>
                <a:endParaRPr lang="ru-RU" sz="2000" dirty="0"/>
              </a:p>
            </p:txBody>
          </p:sp>
        </p:grpSp>
        <p:pic>
          <p:nvPicPr>
            <p:cNvPr id="24" name="图片 3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8258" y="3753907"/>
              <a:ext cx="1181445" cy="163972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grpSp>
        <p:nvGrpSpPr>
          <p:cNvPr id="5" name="Группа 4"/>
          <p:cNvGrpSpPr/>
          <p:nvPr/>
        </p:nvGrpSpPr>
        <p:grpSpPr>
          <a:xfrm>
            <a:off x="4041556" y="761084"/>
            <a:ext cx="7216650" cy="2408564"/>
            <a:chOff x="4041556" y="761084"/>
            <a:chExt cx="7216650" cy="2408564"/>
          </a:xfrm>
        </p:grpSpPr>
        <p:grpSp>
          <p:nvGrpSpPr>
            <p:cNvPr id="78" name="Группа 77"/>
            <p:cNvGrpSpPr/>
            <p:nvPr/>
          </p:nvGrpSpPr>
          <p:grpSpPr>
            <a:xfrm>
              <a:off x="4041556" y="761084"/>
              <a:ext cx="7216650" cy="2408564"/>
              <a:chOff x="3864589" y="747851"/>
              <a:chExt cx="7216650" cy="2408564"/>
            </a:xfrm>
          </p:grpSpPr>
          <p:sp>
            <p:nvSpPr>
              <p:cNvPr id="58" name="Скругленный прямоугольник 57"/>
              <p:cNvSpPr/>
              <p:nvPr/>
            </p:nvSpPr>
            <p:spPr>
              <a:xfrm>
                <a:off x="3864589" y="747851"/>
                <a:ext cx="7216650" cy="240856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3974001" y="747851"/>
                <a:ext cx="69838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 smtClean="0"/>
                  <a:t>Материально-техническая база комплекта</a:t>
                </a:r>
                <a:endParaRPr lang="ru-RU" sz="2000" dirty="0"/>
              </a:p>
            </p:txBody>
          </p:sp>
        </p:grpSp>
        <p:pic>
          <p:nvPicPr>
            <p:cNvPr id="2050" name="Picture 2" descr="https://downloader.disk.yandex.ru/preview/a908c92c8c946d531eca4a47f2c72efe2f4b268e3995634d7c024a8d85361147/5f05bfb6/oevn76hN0d9N1JrjQA6Z795bYaabyJORvU7gDb7RiCBhxlBy2RFmNS4mV3WbAKdBnVf1bJFgbT9X1d3d1UFNOQ==?uid=0&amp;filename=AI+Zootopia.png&amp;disposition=inline&amp;hash=&amp;limit=0&amp;content_type=image%2Fpng&amp;tknv=v2&amp;owner_uid=869646691&amp;size=1822x82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9128" y="1314811"/>
              <a:ext cx="2575683" cy="171642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图片 17" descr="小鸟的翅膀">
              <a:extLst>
                <a:ext uri="{FF2B5EF4-FFF2-40B4-BE49-F238E27FC236}">
                  <a16:creationId xmlns:a16="http://schemas.microsoft.com/office/drawing/2014/main" id="{00000000-0008-0000-0000-000012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28441" y="1951712"/>
              <a:ext cx="1339815" cy="1142613"/>
            </a:xfrm>
            <a:prstGeom prst="rect">
              <a:avLst/>
            </a:prstGeom>
          </p:spPr>
        </p:pic>
        <p:pic>
          <p:nvPicPr>
            <p:cNvPr id="28" name="图片 15" descr="蜗牛的触角">
              <a:extLst>
                <a:ext uri="{FF2B5EF4-FFF2-40B4-BE49-F238E27FC236}">
                  <a16:creationId xmlns:a16="http://schemas.microsoft.com/office/drawing/2014/main" id="{00000000-0008-0000-0000-00001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61945" y="1067430"/>
              <a:ext cx="1375872" cy="1237557"/>
            </a:xfrm>
            <a:prstGeom prst="rect">
              <a:avLst/>
            </a:prstGeom>
          </p:spPr>
        </p:pic>
        <p:pic>
          <p:nvPicPr>
            <p:cNvPr id="26" name="图片 11" descr="敏捷的蛇">
              <a:extLst>
                <a:ext uri="{FF2B5EF4-FFF2-40B4-BE49-F238E27FC236}">
                  <a16:creationId xmlns:a16="http://schemas.microsoft.com/office/drawing/2014/main" id="{00000000-0008-0000-0000-00000C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65703" y="1910473"/>
              <a:ext cx="1395790" cy="1225093"/>
            </a:xfrm>
            <a:prstGeom prst="rect">
              <a:avLst/>
            </a:prstGeom>
          </p:spPr>
        </p:pic>
        <p:pic>
          <p:nvPicPr>
            <p:cNvPr id="27" name="图片 12" descr="神奇的鱼">
              <a:extLst>
                <a:ext uri="{FF2B5EF4-FFF2-40B4-BE49-F238E27FC236}">
                  <a16:creationId xmlns:a16="http://schemas.microsoft.com/office/drawing/2014/main" id="{00000000-0008-0000-0000-00000D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72136" y="1060254"/>
              <a:ext cx="1716358" cy="1095805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7866581" y="3306566"/>
            <a:ext cx="3391625" cy="2121410"/>
            <a:chOff x="7866581" y="3306566"/>
            <a:chExt cx="3391625" cy="2121410"/>
          </a:xfrm>
        </p:grpSpPr>
        <p:grpSp>
          <p:nvGrpSpPr>
            <p:cNvPr id="80" name="Группа 79"/>
            <p:cNvGrpSpPr/>
            <p:nvPr/>
          </p:nvGrpSpPr>
          <p:grpSpPr>
            <a:xfrm>
              <a:off x="7866581" y="3306566"/>
              <a:ext cx="3391625" cy="2121410"/>
              <a:chOff x="7689614" y="3592204"/>
              <a:chExt cx="3391625" cy="2121410"/>
            </a:xfrm>
          </p:grpSpPr>
          <p:sp>
            <p:nvSpPr>
              <p:cNvPr id="65" name="Скругленный прямоугольник 64"/>
              <p:cNvSpPr/>
              <p:nvPr/>
            </p:nvSpPr>
            <p:spPr>
              <a:xfrm>
                <a:off x="7689614" y="3592204"/>
                <a:ext cx="3391625" cy="2121410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7706804" y="3639435"/>
                <a:ext cx="33485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000" dirty="0" smtClean="0"/>
                  <a:t>Углубленный учебный курс </a:t>
                </a:r>
                <a:endParaRPr lang="ru-RU" sz="2000" dirty="0"/>
              </a:p>
            </p:txBody>
          </p:sp>
        </p:grpSp>
        <p:pic>
          <p:nvPicPr>
            <p:cNvPr id="30" name="图片 44">
              <a:extLst>
                <a:ext uri="{FF2B5EF4-FFF2-40B4-BE49-F238E27FC236}">
                  <a16:creationId xmlns:a16="http://schemas.microsoft.com/office/drawing/2014/main" id="{E0BC4428-8C0A-4164-815A-9BF31195E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37817" y="3753909"/>
              <a:ext cx="1065773" cy="14965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1" name="图片 44">
              <a:extLst>
                <a:ext uri="{FF2B5EF4-FFF2-40B4-BE49-F238E27FC236}">
                  <a16:creationId xmlns:a16="http://schemas.microsoft.com/office/drawing/2014/main" id="{E0BC4428-8C0A-4164-815A-9BF31195E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870703" y="3753908"/>
              <a:ext cx="1065773" cy="14965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2" name="图片 44">
              <a:extLst>
                <a:ext uri="{FF2B5EF4-FFF2-40B4-BE49-F238E27FC236}">
                  <a16:creationId xmlns:a16="http://schemas.microsoft.com/office/drawing/2014/main" id="{E0BC4428-8C0A-4164-815A-9BF31195E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626905" y="3753907"/>
              <a:ext cx="1065773" cy="14965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37057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4037532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Комплектация</a:t>
            </a:r>
            <a:endParaRPr lang="ru-RU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641496" y="1003956"/>
            <a:ext cx="3348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Д</a:t>
            </a:r>
            <a:r>
              <a:rPr lang="ru-RU" sz="2000" dirty="0" smtClean="0"/>
              <a:t>атчики</a:t>
            </a:r>
            <a:endParaRPr lang="ru-RU" sz="20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870005" y="1562124"/>
            <a:ext cx="1482907" cy="1029904"/>
            <a:chOff x="110168" y="895149"/>
            <a:chExt cx="1482907" cy="1029904"/>
          </a:xfrm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250257" y="895149"/>
              <a:ext cx="1212783" cy="10299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图片 12" descr="图片包含 电子产品, 投影仪&#10;&#10;描述已自动生成">
              <a:extLst>
                <a:ext uri="{FF2B5EF4-FFF2-40B4-BE49-F238E27FC236}">
                  <a16:creationId xmlns:a16="http://schemas.microsoft.com/office/drawing/2014/main" id="{019BA6AC-0B1E-4004-BC11-C400326C2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33" y="968923"/>
              <a:ext cx="827229" cy="593332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110168" y="1611791"/>
              <a:ext cx="14829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Инфракрасный</a:t>
              </a:r>
              <a:endParaRPr lang="ru-RU" sz="14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235044" y="1562123"/>
            <a:ext cx="1421041" cy="1032454"/>
            <a:chOff x="2677477" y="1761184"/>
            <a:chExt cx="1421041" cy="1032454"/>
          </a:xfrm>
        </p:grpSpPr>
        <p:pic>
          <p:nvPicPr>
            <p:cNvPr id="26" name="图片 11">
              <a:extLst>
                <a:ext uri="{FF2B5EF4-FFF2-40B4-BE49-F238E27FC236}">
                  <a16:creationId xmlns:a16="http://schemas.microsoft.com/office/drawing/2014/main" id="{DD002495-811A-44E4-B25F-57DD72AE4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3361" y="1853069"/>
              <a:ext cx="749271" cy="607188"/>
            </a:xfrm>
            <a:prstGeom prst="rect">
              <a:avLst/>
            </a:prstGeom>
          </p:spPr>
        </p:pic>
        <p:sp>
          <p:nvSpPr>
            <p:cNvPr id="40" name="Скругленный прямоугольник 39"/>
            <p:cNvSpPr/>
            <p:nvPr/>
          </p:nvSpPr>
          <p:spPr>
            <a:xfrm>
              <a:off x="2716151" y="1761184"/>
              <a:ext cx="1382367" cy="102735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677477" y="2485861"/>
              <a:ext cx="1421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Прикосновения</a:t>
              </a:r>
              <a:endParaRPr lang="ru-RU" sz="1400" dirty="0"/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628963" y="3537308"/>
            <a:ext cx="3348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Конструктивные элементы</a:t>
            </a:r>
            <a:endParaRPr lang="ru-RU" sz="20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265391" y="3994272"/>
            <a:ext cx="1482907" cy="1029904"/>
            <a:chOff x="26599" y="4504851"/>
            <a:chExt cx="1482907" cy="1029904"/>
          </a:xfrm>
        </p:grpSpPr>
        <p:pic>
          <p:nvPicPr>
            <p:cNvPr id="28" name="图片 13">
              <a:extLst>
                <a:ext uri="{FF2B5EF4-FFF2-40B4-BE49-F238E27FC236}">
                  <a16:creationId xmlns:a16="http://schemas.microsoft.com/office/drawing/2014/main" id="{4BCFEB15-99C2-4A50-A487-33F6D9E34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577" y="4662909"/>
              <a:ext cx="490002" cy="519981"/>
            </a:xfrm>
            <a:prstGeom prst="rect">
              <a:avLst/>
            </a:prstGeom>
          </p:spPr>
        </p:pic>
        <p:grpSp>
          <p:nvGrpSpPr>
            <p:cNvPr id="89" name="Группа 88"/>
            <p:cNvGrpSpPr/>
            <p:nvPr/>
          </p:nvGrpSpPr>
          <p:grpSpPr>
            <a:xfrm>
              <a:off x="26599" y="4504851"/>
              <a:ext cx="1482907" cy="1029904"/>
              <a:chOff x="110168" y="895149"/>
              <a:chExt cx="1482907" cy="1029904"/>
            </a:xfrm>
          </p:grpSpPr>
          <p:sp>
            <p:nvSpPr>
              <p:cNvPr id="90" name="Скругленный прямоугольник 89"/>
              <p:cNvSpPr/>
              <p:nvPr/>
            </p:nvSpPr>
            <p:spPr>
              <a:xfrm>
                <a:off x="250257" y="895149"/>
                <a:ext cx="1212783" cy="102990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110168" y="1611791"/>
                <a:ext cx="14829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LED </a:t>
                </a:r>
                <a:r>
                  <a:rPr lang="ru-RU" sz="1400" dirty="0" smtClean="0"/>
                  <a:t>модуль х2</a:t>
                </a:r>
                <a:endParaRPr lang="ru-RU" sz="1400" dirty="0"/>
              </a:p>
            </p:txBody>
          </p:sp>
        </p:grpSp>
        <p:pic>
          <p:nvPicPr>
            <p:cNvPr id="93" name="图片 13">
              <a:extLst>
                <a:ext uri="{FF2B5EF4-FFF2-40B4-BE49-F238E27FC236}">
                  <a16:creationId xmlns:a16="http://schemas.microsoft.com/office/drawing/2014/main" id="{4BCFEB15-99C2-4A50-A487-33F6D9E34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991" y="4661525"/>
              <a:ext cx="490002" cy="519981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>
          <a:xfrm>
            <a:off x="1518345" y="3979397"/>
            <a:ext cx="1482907" cy="1114033"/>
            <a:chOff x="1906228" y="4932241"/>
            <a:chExt cx="1482907" cy="1114033"/>
          </a:xfrm>
        </p:grpSpPr>
        <p:pic>
          <p:nvPicPr>
            <p:cNvPr id="25" name="图片 10" descr="图片包含 熨斗&#10;&#10;描述已自动生成">
              <a:extLst>
                <a:ext uri="{FF2B5EF4-FFF2-40B4-BE49-F238E27FC236}">
                  <a16:creationId xmlns:a16="http://schemas.microsoft.com/office/drawing/2014/main" id="{F9920B17-006E-42D1-8DE5-77AC25446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268" y="4971653"/>
              <a:ext cx="876828" cy="637819"/>
            </a:xfrm>
            <a:prstGeom prst="rect">
              <a:avLst/>
            </a:prstGeom>
          </p:spPr>
        </p:pic>
        <p:grpSp>
          <p:nvGrpSpPr>
            <p:cNvPr id="96" name="Группа 95"/>
            <p:cNvGrpSpPr/>
            <p:nvPr/>
          </p:nvGrpSpPr>
          <p:grpSpPr>
            <a:xfrm>
              <a:off x="1906228" y="4932241"/>
              <a:ext cx="1482907" cy="1114033"/>
              <a:chOff x="104301" y="895149"/>
              <a:chExt cx="1482907" cy="1114033"/>
            </a:xfrm>
          </p:grpSpPr>
          <p:sp>
            <p:nvSpPr>
              <p:cNvPr id="98" name="Скругленный прямоугольник 97"/>
              <p:cNvSpPr/>
              <p:nvPr/>
            </p:nvSpPr>
            <p:spPr>
              <a:xfrm>
                <a:off x="250257" y="895149"/>
                <a:ext cx="1212783" cy="102990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104301" y="1485962"/>
                <a:ext cx="148290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Bluetooth </a:t>
                </a:r>
                <a:r>
                  <a:rPr lang="ru-RU" sz="1400" dirty="0" smtClean="0"/>
                  <a:t>динамик</a:t>
                </a:r>
                <a:endParaRPr lang="ru-RU" sz="1400" dirty="0"/>
              </a:p>
            </p:txBody>
          </p:sp>
        </p:grpSp>
      </p:grpSp>
      <p:grpSp>
        <p:nvGrpSpPr>
          <p:cNvPr id="14" name="Группа 13"/>
          <p:cNvGrpSpPr/>
          <p:nvPr/>
        </p:nvGrpSpPr>
        <p:grpSpPr>
          <a:xfrm>
            <a:off x="2820280" y="3985331"/>
            <a:ext cx="1482907" cy="1044059"/>
            <a:chOff x="2540206" y="4459478"/>
            <a:chExt cx="1482907" cy="1044059"/>
          </a:xfrm>
        </p:grpSpPr>
        <p:pic>
          <p:nvPicPr>
            <p:cNvPr id="101" name="图片 4">
              <a:extLst>
                <a:ext uri="{FF2B5EF4-FFF2-40B4-BE49-F238E27FC236}">
                  <a16:creationId xmlns:a16="http://schemas.microsoft.com/office/drawing/2014/main" id="{A5CB7A5F-DB75-43CC-94FD-04654344E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86080" y="4501517"/>
              <a:ext cx="928646" cy="792414"/>
            </a:xfrm>
            <a:prstGeom prst="rect">
              <a:avLst/>
            </a:prstGeom>
          </p:spPr>
        </p:pic>
        <p:grpSp>
          <p:nvGrpSpPr>
            <p:cNvPr id="104" name="Группа 103"/>
            <p:cNvGrpSpPr/>
            <p:nvPr/>
          </p:nvGrpSpPr>
          <p:grpSpPr>
            <a:xfrm>
              <a:off x="2540206" y="4459478"/>
              <a:ext cx="1482907" cy="1044059"/>
              <a:chOff x="112596" y="895149"/>
              <a:chExt cx="1482907" cy="1044059"/>
            </a:xfrm>
          </p:grpSpPr>
          <p:sp>
            <p:nvSpPr>
              <p:cNvPr id="105" name="Скругленный прямоугольник 104"/>
              <p:cNvSpPr/>
              <p:nvPr/>
            </p:nvSpPr>
            <p:spPr>
              <a:xfrm>
                <a:off x="250257" y="895149"/>
                <a:ext cx="1212783" cy="102990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112596" y="1631431"/>
                <a:ext cx="14829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dirty="0" smtClean="0"/>
                  <a:t>Контроллер </a:t>
                </a:r>
                <a:endParaRPr lang="ru-RU" sz="1400" dirty="0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4103627" y="3965242"/>
            <a:ext cx="1482907" cy="1044059"/>
            <a:chOff x="5820838" y="3839662"/>
            <a:chExt cx="1482907" cy="1044059"/>
          </a:xfrm>
        </p:grpSpPr>
        <p:grpSp>
          <p:nvGrpSpPr>
            <p:cNvPr id="110" name="Группа 109"/>
            <p:cNvGrpSpPr/>
            <p:nvPr/>
          </p:nvGrpSpPr>
          <p:grpSpPr>
            <a:xfrm>
              <a:off x="5820838" y="3839662"/>
              <a:ext cx="1482907" cy="1044059"/>
              <a:chOff x="112596" y="895149"/>
              <a:chExt cx="1482907" cy="1044059"/>
            </a:xfrm>
          </p:grpSpPr>
          <p:sp>
            <p:nvSpPr>
              <p:cNvPr id="111" name="Скругленный прямоугольник 110"/>
              <p:cNvSpPr/>
              <p:nvPr/>
            </p:nvSpPr>
            <p:spPr>
              <a:xfrm>
                <a:off x="250257" y="895149"/>
                <a:ext cx="1212783" cy="1029904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112596" y="1631431"/>
                <a:ext cx="14829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400" dirty="0" smtClean="0"/>
                  <a:t>Сервомотор х4</a:t>
                </a:r>
                <a:endParaRPr lang="ru-RU" sz="1400" dirty="0"/>
              </a:p>
            </p:txBody>
          </p:sp>
        </p:grpSp>
        <p:pic>
          <p:nvPicPr>
            <p:cNvPr id="113" name="图片 13" descr="图片包含 就坐, 电子产品, 室内&#10;&#10;描述已自动生成">
              <a:extLst>
                <a:ext uri="{FF2B5EF4-FFF2-40B4-BE49-F238E27FC236}">
                  <a16:creationId xmlns:a16="http://schemas.microsoft.com/office/drawing/2014/main" id="{2074F44B-78BB-4BB3-9FA3-8D13942E7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9518" y="3863214"/>
              <a:ext cx="785546" cy="712730"/>
            </a:xfrm>
            <a:prstGeom prst="rect">
              <a:avLst/>
            </a:prstGeom>
          </p:spPr>
        </p:pic>
      </p:grpSp>
      <p:pic>
        <p:nvPicPr>
          <p:cNvPr id="121" name="图片 13">
            <a:extLst>
              <a:ext uri="{FF2B5EF4-FFF2-40B4-BE49-F238E27FC236}">
                <a16:creationId xmlns:a16="http://schemas.microsoft.com/office/drawing/2014/main" id="{747FB87B-F9DA-4F1A-B795-4C8BFC492A7B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4000"/>
          </a:blip>
          <a:stretch>
            <a:fillRect/>
          </a:stretch>
        </p:blipFill>
        <p:spPr>
          <a:xfrm>
            <a:off x="5154853" y="618509"/>
            <a:ext cx="4610168" cy="28626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2" name="TextBox 121"/>
          <p:cNvSpPr txBox="1"/>
          <p:nvPr/>
        </p:nvSpPr>
        <p:spPr>
          <a:xfrm>
            <a:off x="5156390" y="64528"/>
            <a:ext cx="4761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Более 650 структурных компонентов </a:t>
            </a:r>
            <a:endParaRPr lang="ru-RU" sz="2000" dirty="0"/>
          </a:p>
        </p:txBody>
      </p:sp>
      <p:pic>
        <p:nvPicPr>
          <p:cNvPr id="67" name="图片 5" descr="C:/Users/ubtech/AppData/Local/Temp/kaimatting_20191023171707/output_20191023171735..pngoutput_20191023171735.">
            <a:extLst>
              <a:ext uri="{FF2B5EF4-FFF2-40B4-BE49-F238E27FC236}">
                <a16:creationId xmlns:a16="http://schemas.microsoft.com/office/drawing/2014/main" id="{26E61807-2E79-4E01-9172-349F33E394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28867" y="49579"/>
            <a:ext cx="2259187" cy="11569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937" y="3704983"/>
            <a:ext cx="3094359" cy="23196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4" name="TextBox 123"/>
          <p:cNvSpPr txBox="1"/>
          <p:nvPr/>
        </p:nvSpPr>
        <p:spPr>
          <a:xfrm>
            <a:off x="4900611" y="5437806"/>
            <a:ext cx="3245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Среда </a:t>
            </a:r>
          </a:p>
          <a:p>
            <a:pPr algn="ctr"/>
            <a:r>
              <a:rPr lang="ru-RU" sz="2000" dirty="0" smtClean="0"/>
              <a:t>разработки</a:t>
            </a:r>
            <a:endParaRPr lang="ru-RU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6412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88" grpId="0"/>
      <p:bldP spid="122" grpId="0"/>
      <p:bldP spid="1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4957010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Описание общего курса</a:t>
            </a:r>
            <a:endParaRPr lang="ru-RU" sz="32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132519" y="739433"/>
            <a:ext cx="8913185" cy="5160338"/>
            <a:chOff x="132519" y="739433"/>
            <a:chExt cx="8913185" cy="5160338"/>
          </a:xfrm>
        </p:grpSpPr>
        <p:sp>
          <p:nvSpPr>
            <p:cNvPr id="9" name="Полилиния 8"/>
            <p:cNvSpPr/>
            <p:nvPr/>
          </p:nvSpPr>
          <p:spPr>
            <a:xfrm>
              <a:off x="132519" y="739433"/>
              <a:ext cx="2320296" cy="928118"/>
            </a:xfrm>
            <a:custGeom>
              <a:avLst/>
              <a:gdLst>
                <a:gd name="connsiteX0" fmla="*/ 0 w 2320296"/>
                <a:gd name="connsiteY0" fmla="*/ 0 h 928118"/>
                <a:gd name="connsiteX1" fmla="*/ 1856237 w 2320296"/>
                <a:gd name="connsiteY1" fmla="*/ 0 h 928118"/>
                <a:gd name="connsiteX2" fmla="*/ 2320296 w 2320296"/>
                <a:gd name="connsiteY2" fmla="*/ 464059 h 928118"/>
                <a:gd name="connsiteX3" fmla="*/ 1856237 w 2320296"/>
                <a:gd name="connsiteY3" fmla="*/ 928118 h 928118"/>
                <a:gd name="connsiteX4" fmla="*/ 0 w 2320296"/>
                <a:gd name="connsiteY4" fmla="*/ 928118 h 928118"/>
                <a:gd name="connsiteX5" fmla="*/ 464059 w 2320296"/>
                <a:gd name="connsiteY5" fmla="*/ 464059 h 928118"/>
                <a:gd name="connsiteX6" fmla="*/ 0 w 2320296"/>
                <a:gd name="connsiteY6" fmla="*/ 0 h 92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296" h="928118">
                  <a:moveTo>
                    <a:pt x="0" y="0"/>
                  </a:moveTo>
                  <a:lnTo>
                    <a:pt x="1856237" y="0"/>
                  </a:lnTo>
                  <a:lnTo>
                    <a:pt x="2320296" y="464059"/>
                  </a:lnTo>
                  <a:lnTo>
                    <a:pt x="1856237" y="928118"/>
                  </a:lnTo>
                  <a:lnTo>
                    <a:pt x="0" y="928118"/>
                  </a:lnTo>
                  <a:lnTo>
                    <a:pt x="464059" y="4640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8189" tIns="12065" rIns="464059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12 </a:t>
              </a:r>
              <a:r>
                <a:rPr lang="en-US" sz="1900" kern="1200" dirty="0" smtClean="0"/>
                <a:t>STEAM </a:t>
              </a:r>
              <a:r>
                <a:rPr lang="ru-RU" sz="1900" kern="1200" dirty="0" smtClean="0"/>
                <a:t>проектов</a:t>
              </a:r>
              <a:endParaRPr lang="ru-RU" sz="1900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2151176" y="81832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Поэтапный ввод в среду программирования</a:t>
              </a:r>
              <a:endParaRPr lang="ru-RU" sz="1000" kern="1200" dirty="0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3807404" y="81832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389040"/>
                <a:satOff val="-675"/>
                <a:lumOff val="-68"/>
                <a:alphaOff val="0"/>
              </a:schemeClr>
            </a:lnRef>
            <a:fillRef idx="1">
              <a:schemeClr val="accent5">
                <a:tint val="40000"/>
                <a:alpha val="90000"/>
                <a:hueOff val="-389040"/>
                <a:satOff val="-675"/>
                <a:lumOff val="-68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389040"/>
                <a:satOff val="-675"/>
                <a:lumOff val="-6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Виртуальные трехмерные инструкции сборки</a:t>
              </a:r>
              <a:endParaRPr lang="ru-RU" sz="1000" kern="1200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463631" y="81832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778079"/>
                <a:satOff val="-1349"/>
                <a:lumOff val="-136"/>
                <a:alphaOff val="0"/>
              </a:schemeClr>
            </a:lnRef>
            <a:fillRef idx="1">
              <a:schemeClr val="accent5">
                <a:tint val="40000"/>
                <a:alpha val="90000"/>
                <a:hueOff val="-778079"/>
                <a:satOff val="-1349"/>
                <a:lumOff val="-136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778079"/>
                <a:satOff val="-1349"/>
                <a:lumOff val="-136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Практическая ориентированность</a:t>
              </a:r>
              <a:endParaRPr lang="ru-RU" sz="1000" kern="1200" dirty="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7119859" y="81832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1167119"/>
                <a:satOff val="-2024"/>
                <a:lumOff val="-204"/>
                <a:alphaOff val="0"/>
              </a:schemeClr>
            </a:lnRef>
            <a:fillRef idx="1">
              <a:schemeClr val="accent5">
                <a:tint val="40000"/>
                <a:alpha val="90000"/>
                <a:hueOff val="-1167119"/>
                <a:satOff val="-2024"/>
                <a:lumOff val="-204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167119"/>
                <a:satOff val="-2024"/>
                <a:lumOff val="-20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Развитие навыков конструирования</a:t>
              </a:r>
              <a:endParaRPr lang="ru-RU" sz="1000" kern="1200" dirty="0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132519" y="1797488"/>
              <a:ext cx="2320296" cy="928118"/>
            </a:xfrm>
            <a:custGeom>
              <a:avLst/>
              <a:gdLst>
                <a:gd name="connsiteX0" fmla="*/ 0 w 2320296"/>
                <a:gd name="connsiteY0" fmla="*/ 0 h 928118"/>
                <a:gd name="connsiteX1" fmla="*/ 1856237 w 2320296"/>
                <a:gd name="connsiteY1" fmla="*/ 0 h 928118"/>
                <a:gd name="connsiteX2" fmla="*/ 2320296 w 2320296"/>
                <a:gd name="connsiteY2" fmla="*/ 464059 h 928118"/>
                <a:gd name="connsiteX3" fmla="*/ 1856237 w 2320296"/>
                <a:gd name="connsiteY3" fmla="*/ 928118 h 928118"/>
                <a:gd name="connsiteX4" fmla="*/ 0 w 2320296"/>
                <a:gd name="connsiteY4" fmla="*/ 928118 h 928118"/>
                <a:gd name="connsiteX5" fmla="*/ 464059 w 2320296"/>
                <a:gd name="connsiteY5" fmla="*/ 464059 h 928118"/>
                <a:gd name="connsiteX6" fmla="*/ 0 w 2320296"/>
                <a:gd name="connsiteY6" fmla="*/ 0 h 92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296" h="928118">
                  <a:moveTo>
                    <a:pt x="0" y="0"/>
                  </a:moveTo>
                  <a:lnTo>
                    <a:pt x="1856237" y="0"/>
                  </a:lnTo>
                  <a:lnTo>
                    <a:pt x="2320296" y="464059"/>
                  </a:lnTo>
                  <a:lnTo>
                    <a:pt x="1856237" y="928118"/>
                  </a:lnTo>
                  <a:lnTo>
                    <a:pt x="0" y="928118"/>
                  </a:lnTo>
                  <a:lnTo>
                    <a:pt x="464059" y="4640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838336"/>
                <a:satOff val="-2557"/>
                <a:lumOff val="-981"/>
                <a:alphaOff val="0"/>
              </a:schemeClr>
            </a:fillRef>
            <a:effectRef idx="0">
              <a:schemeClr val="accent5">
                <a:hueOff val="-1838336"/>
                <a:satOff val="-2557"/>
                <a:lumOff val="-9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8189" tIns="12065" rIns="464059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Особенности</a:t>
              </a:r>
              <a:endParaRPr lang="ru-RU" sz="1900" kern="12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151176" y="1876378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1556159"/>
                <a:satOff val="-2698"/>
                <a:lumOff val="-271"/>
                <a:alphaOff val="0"/>
              </a:schemeClr>
            </a:lnRef>
            <a:fillRef idx="1">
              <a:schemeClr val="accent5">
                <a:tint val="40000"/>
                <a:alpha val="90000"/>
                <a:hueOff val="-1556159"/>
                <a:satOff val="-2698"/>
                <a:lumOff val="-271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556159"/>
                <a:satOff val="-2698"/>
                <a:lumOff val="-271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Ступенчатый ввод в мир робототехники</a:t>
              </a:r>
              <a:endParaRPr lang="ru-RU" sz="1000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3807404" y="1876378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1945199"/>
                <a:satOff val="-3373"/>
                <a:lumOff val="-339"/>
                <a:alphaOff val="0"/>
              </a:schemeClr>
            </a:lnRef>
            <a:fillRef idx="1">
              <a:schemeClr val="accent5">
                <a:tint val="40000"/>
                <a:alpha val="90000"/>
                <a:hueOff val="-1945199"/>
                <a:satOff val="-3373"/>
                <a:lumOff val="-339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945199"/>
                <a:satOff val="-3373"/>
                <a:lumOff val="-33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Уникальный способ визуального программирования</a:t>
              </a:r>
              <a:endParaRPr lang="ru-RU" sz="1000" kern="12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5463631" y="1876378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2334238"/>
                <a:satOff val="-4047"/>
                <a:lumOff val="-407"/>
                <a:alphaOff val="0"/>
              </a:schemeClr>
            </a:lnRef>
            <a:fillRef idx="1">
              <a:schemeClr val="accent5">
                <a:tint val="40000"/>
                <a:alpha val="90000"/>
                <a:hueOff val="-2334238"/>
                <a:satOff val="-4047"/>
                <a:lumOff val="-407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2334238"/>
                <a:satOff val="-4047"/>
                <a:lumOff val="-40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/>
                <a:t>Обучение с сервомоторами уже с начальной школы</a:t>
              </a:r>
              <a:endParaRPr lang="ru-RU" sz="1000" kern="1200" dirty="0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132519" y="2855543"/>
              <a:ext cx="2320296" cy="928118"/>
            </a:xfrm>
            <a:custGeom>
              <a:avLst/>
              <a:gdLst>
                <a:gd name="connsiteX0" fmla="*/ 0 w 2320296"/>
                <a:gd name="connsiteY0" fmla="*/ 0 h 928118"/>
                <a:gd name="connsiteX1" fmla="*/ 1856237 w 2320296"/>
                <a:gd name="connsiteY1" fmla="*/ 0 h 928118"/>
                <a:gd name="connsiteX2" fmla="*/ 2320296 w 2320296"/>
                <a:gd name="connsiteY2" fmla="*/ 464059 h 928118"/>
                <a:gd name="connsiteX3" fmla="*/ 1856237 w 2320296"/>
                <a:gd name="connsiteY3" fmla="*/ 928118 h 928118"/>
                <a:gd name="connsiteX4" fmla="*/ 0 w 2320296"/>
                <a:gd name="connsiteY4" fmla="*/ 928118 h 928118"/>
                <a:gd name="connsiteX5" fmla="*/ 464059 w 2320296"/>
                <a:gd name="connsiteY5" fmla="*/ 464059 h 928118"/>
                <a:gd name="connsiteX6" fmla="*/ 0 w 2320296"/>
                <a:gd name="connsiteY6" fmla="*/ 0 h 92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296" h="928118">
                  <a:moveTo>
                    <a:pt x="0" y="0"/>
                  </a:moveTo>
                  <a:lnTo>
                    <a:pt x="1856237" y="0"/>
                  </a:lnTo>
                  <a:lnTo>
                    <a:pt x="2320296" y="464059"/>
                  </a:lnTo>
                  <a:lnTo>
                    <a:pt x="1856237" y="928118"/>
                  </a:lnTo>
                  <a:lnTo>
                    <a:pt x="0" y="928118"/>
                  </a:lnTo>
                  <a:lnTo>
                    <a:pt x="464059" y="4640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8189" tIns="12065" rIns="464059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Оформление курса</a:t>
              </a:r>
              <a:endParaRPr lang="ru-RU" sz="1900" kern="1200" dirty="0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2151176" y="293443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3112318"/>
                <a:satOff val="-5396"/>
                <a:lumOff val="-543"/>
                <a:alphaOff val="0"/>
              </a:schemeClr>
            </a:lnRef>
            <a:fillRef idx="1">
              <a:schemeClr val="accent5">
                <a:tint val="40000"/>
                <a:alpha val="90000"/>
                <a:hueOff val="-3112318"/>
                <a:satOff val="-5396"/>
                <a:lumOff val="-543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3112318"/>
                <a:satOff val="-5396"/>
                <a:lumOff val="-543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Печатные материалы + виртуальные модели в ПО</a:t>
              </a:r>
              <a:endParaRPr lang="ru-RU" sz="1000" kern="1200" dirty="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788707" y="293443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3890397"/>
                <a:satOff val="-6745"/>
                <a:lumOff val="-678"/>
                <a:alphaOff val="0"/>
              </a:schemeClr>
            </a:lnRef>
            <a:fillRef idx="1">
              <a:schemeClr val="accent5">
                <a:tint val="40000"/>
                <a:alpha val="90000"/>
                <a:hueOff val="-3890397"/>
                <a:satOff val="-6745"/>
                <a:lumOff val="-678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3890397"/>
                <a:satOff val="-6745"/>
                <a:lumOff val="-67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Трехмерное оформление в программах</a:t>
              </a:r>
              <a:endParaRPr lang="ru-RU" sz="1000" kern="1200" dirty="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132519" y="3913598"/>
              <a:ext cx="2320296" cy="928118"/>
            </a:xfrm>
            <a:custGeom>
              <a:avLst/>
              <a:gdLst>
                <a:gd name="connsiteX0" fmla="*/ 0 w 2320296"/>
                <a:gd name="connsiteY0" fmla="*/ 0 h 928118"/>
                <a:gd name="connsiteX1" fmla="*/ 1856237 w 2320296"/>
                <a:gd name="connsiteY1" fmla="*/ 0 h 928118"/>
                <a:gd name="connsiteX2" fmla="*/ 2320296 w 2320296"/>
                <a:gd name="connsiteY2" fmla="*/ 464059 h 928118"/>
                <a:gd name="connsiteX3" fmla="*/ 1856237 w 2320296"/>
                <a:gd name="connsiteY3" fmla="*/ 928118 h 928118"/>
                <a:gd name="connsiteX4" fmla="*/ 0 w 2320296"/>
                <a:gd name="connsiteY4" fmla="*/ 928118 h 928118"/>
                <a:gd name="connsiteX5" fmla="*/ 464059 w 2320296"/>
                <a:gd name="connsiteY5" fmla="*/ 464059 h 928118"/>
                <a:gd name="connsiteX6" fmla="*/ 0 w 2320296"/>
                <a:gd name="connsiteY6" fmla="*/ 0 h 92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296" h="928118">
                  <a:moveTo>
                    <a:pt x="0" y="0"/>
                  </a:moveTo>
                  <a:lnTo>
                    <a:pt x="1856237" y="0"/>
                  </a:lnTo>
                  <a:lnTo>
                    <a:pt x="2320296" y="464059"/>
                  </a:lnTo>
                  <a:lnTo>
                    <a:pt x="1856237" y="928118"/>
                  </a:lnTo>
                  <a:lnTo>
                    <a:pt x="0" y="928118"/>
                  </a:lnTo>
                  <a:lnTo>
                    <a:pt x="464059" y="4640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515009"/>
                <a:satOff val="-7671"/>
                <a:lumOff val="-2942"/>
                <a:alphaOff val="0"/>
              </a:schemeClr>
            </a:fillRef>
            <a:effectRef idx="0">
              <a:schemeClr val="accent5">
                <a:hueOff val="-5515009"/>
                <a:satOff val="-7671"/>
                <a:lumOff val="-29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8189" tIns="12065" rIns="464059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Предметные области</a:t>
              </a:r>
              <a:endParaRPr lang="ru-RU" sz="1900" kern="12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2151176" y="3992488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4668477"/>
                <a:satOff val="-8094"/>
                <a:lumOff val="-814"/>
                <a:alphaOff val="0"/>
              </a:schemeClr>
            </a:lnRef>
            <a:fillRef idx="1">
              <a:schemeClr val="accent5">
                <a:tint val="40000"/>
                <a:alpha val="90000"/>
                <a:hueOff val="-4668477"/>
                <a:satOff val="-8094"/>
                <a:lumOff val="-814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4668477"/>
                <a:satOff val="-8094"/>
                <a:lumOff val="-81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/>
                <a:t>Изучение окружающего </a:t>
              </a:r>
              <a:r>
                <a:rPr lang="ru-RU" sz="1000" dirty="0" smtClean="0"/>
                <a:t>мира</a:t>
              </a:r>
              <a:r>
                <a:rPr lang="ru-RU" sz="1000" kern="1200" dirty="0" smtClean="0"/>
                <a:t> </a:t>
              </a:r>
              <a:endParaRPr lang="ru-RU" sz="1000" kern="1200" dirty="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3807404" y="3992488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5057517"/>
                <a:satOff val="-8769"/>
                <a:lumOff val="-882"/>
                <a:alphaOff val="0"/>
              </a:schemeClr>
            </a:lnRef>
            <a:fillRef idx="1">
              <a:schemeClr val="accent5">
                <a:tint val="40000"/>
                <a:alpha val="90000"/>
                <a:hueOff val="-5057517"/>
                <a:satOff val="-8769"/>
                <a:lumOff val="-882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5057517"/>
                <a:satOff val="-8769"/>
                <a:lumOff val="-88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dirty="0" smtClean="0"/>
                <a:t>Информатика</a:t>
              </a:r>
              <a:endParaRPr lang="ru-RU" sz="1000" kern="1200" dirty="0"/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132519" y="4971653"/>
              <a:ext cx="2320296" cy="928118"/>
            </a:xfrm>
            <a:custGeom>
              <a:avLst/>
              <a:gdLst>
                <a:gd name="connsiteX0" fmla="*/ 0 w 2320296"/>
                <a:gd name="connsiteY0" fmla="*/ 0 h 928118"/>
                <a:gd name="connsiteX1" fmla="*/ 1856237 w 2320296"/>
                <a:gd name="connsiteY1" fmla="*/ 0 h 928118"/>
                <a:gd name="connsiteX2" fmla="*/ 2320296 w 2320296"/>
                <a:gd name="connsiteY2" fmla="*/ 464059 h 928118"/>
                <a:gd name="connsiteX3" fmla="*/ 1856237 w 2320296"/>
                <a:gd name="connsiteY3" fmla="*/ 928118 h 928118"/>
                <a:gd name="connsiteX4" fmla="*/ 0 w 2320296"/>
                <a:gd name="connsiteY4" fmla="*/ 928118 h 928118"/>
                <a:gd name="connsiteX5" fmla="*/ 464059 w 2320296"/>
                <a:gd name="connsiteY5" fmla="*/ 464059 h 928118"/>
                <a:gd name="connsiteX6" fmla="*/ 0 w 2320296"/>
                <a:gd name="connsiteY6" fmla="*/ 0 h 92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296" h="928118">
                  <a:moveTo>
                    <a:pt x="0" y="0"/>
                  </a:moveTo>
                  <a:lnTo>
                    <a:pt x="1856237" y="0"/>
                  </a:lnTo>
                  <a:lnTo>
                    <a:pt x="2320296" y="464059"/>
                  </a:lnTo>
                  <a:lnTo>
                    <a:pt x="1856237" y="928118"/>
                  </a:lnTo>
                  <a:lnTo>
                    <a:pt x="0" y="928118"/>
                  </a:lnTo>
                  <a:lnTo>
                    <a:pt x="464059" y="4640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8189" tIns="12065" rIns="464059" bIns="12065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900" kern="1200" dirty="0" smtClean="0"/>
                <a:t>Уровни образования</a:t>
              </a:r>
              <a:endParaRPr lang="ru-RU" sz="1900" kern="1200" dirty="0"/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2151176" y="505054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6224636"/>
                <a:satOff val="-10792"/>
                <a:lumOff val="-1085"/>
                <a:alphaOff val="0"/>
              </a:schemeClr>
            </a:lnRef>
            <a:fillRef idx="1">
              <a:schemeClr val="accent5">
                <a:tint val="40000"/>
                <a:alpha val="90000"/>
                <a:hueOff val="-6224636"/>
                <a:satOff val="-10792"/>
                <a:lumOff val="-1085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6224636"/>
                <a:satOff val="-10792"/>
                <a:lumOff val="-108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Урочная деятельность (2-5 классы)</a:t>
              </a:r>
              <a:endParaRPr lang="ru-RU" sz="1000" kern="1200" dirty="0"/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3807404" y="505054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6613675"/>
                <a:satOff val="-11467"/>
                <a:lumOff val="-1153"/>
                <a:alphaOff val="0"/>
              </a:schemeClr>
            </a:lnRef>
            <a:fillRef idx="1">
              <a:schemeClr val="accent5">
                <a:tint val="40000"/>
                <a:alpha val="90000"/>
                <a:hueOff val="-6613675"/>
                <a:satOff val="-11467"/>
                <a:lumOff val="-1153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6613675"/>
                <a:satOff val="-11467"/>
                <a:lumOff val="-1153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Дополнительное образование</a:t>
              </a:r>
              <a:endParaRPr lang="ru-RU" sz="1000" kern="1200" dirty="0"/>
            </a:p>
          </p:txBody>
        </p:sp>
        <p:sp>
          <p:nvSpPr>
            <p:cNvPr id="33" name="Полилиния 32"/>
            <p:cNvSpPr/>
            <p:nvPr/>
          </p:nvSpPr>
          <p:spPr>
            <a:xfrm>
              <a:off x="5463631" y="5050543"/>
              <a:ext cx="1925845" cy="770338"/>
            </a:xfrm>
            <a:custGeom>
              <a:avLst/>
              <a:gdLst>
                <a:gd name="connsiteX0" fmla="*/ 0 w 1925845"/>
                <a:gd name="connsiteY0" fmla="*/ 0 h 770338"/>
                <a:gd name="connsiteX1" fmla="*/ 1540676 w 1925845"/>
                <a:gd name="connsiteY1" fmla="*/ 0 h 770338"/>
                <a:gd name="connsiteX2" fmla="*/ 1925845 w 1925845"/>
                <a:gd name="connsiteY2" fmla="*/ 385169 h 770338"/>
                <a:gd name="connsiteX3" fmla="*/ 1540676 w 1925845"/>
                <a:gd name="connsiteY3" fmla="*/ 770338 h 770338"/>
                <a:gd name="connsiteX4" fmla="*/ 0 w 1925845"/>
                <a:gd name="connsiteY4" fmla="*/ 770338 h 770338"/>
                <a:gd name="connsiteX5" fmla="*/ 385169 w 1925845"/>
                <a:gd name="connsiteY5" fmla="*/ 385169 h 770338"/>
                <a:gd name="connsiteX6" fmla="*/ 0 w 1925845"/>
                <a:gd name="connsiteY6" fmla="*/ 0 h 77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5845" h="770338">
                  <a:moveTo>
                    <a:pt x="0" y="0"/>
                  </a:moveTo>
                  <a:lnTo>
                    <a:pt x="1540676" y="0"/>
                  </a:lnTo>
                  <a:lnTo>
                    <a:pt x="1925845" y="385169"/>
                  </a:lnTo>
                  <a:lnTo>
                    <a:pt x="1540676" y="770338"/>
                  </a:lnTo>
                  <a:lnTo>
                    <a:pt x="0" y="770338"/>
                  </a:lnTo>
                  <a:lnTo>
                    <a:pt x="385169" y="38516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7391755"/>
                <a:satOff val="-12816"/>
                <a:lumOff val="-1289"/>
                <a:alphaOff val="0"/>
              </a:schemeClr>
            </a:lnRef>
            <a:fillRef idx="1">
              <a:schemeClr val="accent5">
                <a:tint val="40000"/>
                <a:alpha val="90000"/>
                <a:hueOff val="-7391755"/>
                <a:satOff val="-12816"/>
                <a:lumOff val="-1289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7391755"/>
                <a:satOff val="-12816"/>
                <a:lumOff val="-128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97869" tIns="6350" rIns="385169" bIns="6350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/>
                <a:t>Кружки детского технического творчества</a:t>
              </a:r>
              <a:endParaRPr lang="ru-RU" sz="1000" kern="1200" dirty="0"/>
            </a:p>
          </p:txBody>
        </p:sp>
      </p:grpSp>
      <p:pic>
        <p:nvPicPr>
          <p:cNvPr id="34" name="图片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9491" y="2004960"/>
            <a:ext cx="2743200" cy="17011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图片 85183" descr="78910446688485420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491" y="3991132"/>
            <a:ext cx="2743200" cy="1523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8122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7550331" cy="92310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Пример </a:t>
            </a:r>
            <a:r>
              <a:rPr lang="en-US" sz="3200" dirty="0" smtClean="0"/>
              <a:t>STEAM </a:t>
            </a:r>
            <a:r>
              <a:rPr lang="ru-RU" sz="3200" dirty="0" smtClean="0"/>
              <a:t>проекта </a:t>
            </a:r>
            <a:r>
              <a:rPr lang="ru-RU" sz="3200" dirty="0"/>
              <a:t>«Улитки - измерение времени и расчет скорости»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97128009"/>
              </p:ext>
            </p:extLst>
          </p:nvPr>
        </p:nvGraphicFramePr>
        <p:xfrm>
          <a:off x="193575" y="314036"/>
          <a:ext cx="8128000" cy="6202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图片 57422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7" t="36044" r="29288" b="20010"/>
          <a:stretch/>
        </p:blipFill>
        <p:spPr>
          <a:xfrm>
            <a:off x="8608290" y="2228295"/>
            <a:ext cx="3297382" cy="23737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4523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4174836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Введение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908" y="832571"/>
            <a:ext cx="8668184" cy="50799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1903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4174836" cy="6280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/>
              <a:t>Сведения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2400"/>
          <a:stretch/>
        </p:blipFill>
        <p:spPr>
          <a:xfrm>
            <a:off x="1355725" y="849745"/>
            <a:ext cx="9247621" cy="4912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8487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2447</TotalTime>
  <Words>388</Words>
  <Application>Microsoft Office PowerPoint</Application>
  <PresentationFormat>Широкоэкранный</PresentationFormat>
  <Paragraphs>127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宋体</vt:lpstr>
      <vt:lpstr>Arial</vt:lpstr>
      <vt:lpstr>Calibri</vt:lpstr>
      <vt:lpstr>Calibri Light</vt:lpstr>
      <vt:lpstr>Noto Sans CJK JP Regular</vt:lpstr>
      <vt:lpstr>Тема Office</vt:lpstr>
      <vt:lpstr>Робототехнический комплекс  AI Zootopia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Комплекты робототехники UBTECH</dc:title>
  <dc:creator>Степанников Артемий Юрьевич</dc:creator>
  <cp:lastModifiedBy>Степанников Артемий Юрьевич</cp:lastModifiedBy>
  <cp:revision>114</cp:revision>
  <dcterms:created xsi:type="dcterms:W3CDTF">2019-10-16T06:49:34Z</dcterms:created>
  <dcterms:modified xsi:type="dcterms:W3CDTF">2020-09-15T23:01:16Z</dcterms:modified>
</cp:coreProperties>
</file>